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21"/>
    </p:embeddedFont>
    <p:embeddedFont>
      <p:font typeface="OPPOSans-R" panose="02010601030101010101" pitchFamily="2" charset="-122"/>
      <p:regular r:id="rId22"/>
    </p:embeddedFont>
    <p:embeddedFont>
      <p:font typeface="OPPOSans-M" panose="02010601030101010101" pitchFamily="2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  <Relationship Id="rId21" Target="fonts/font1.fntdata" Type="http://schemas.openxmlformats.org/officeDocument/2006/relationships/font"/>  <Relationship Id="rId22" Target="fonts/font2.fntdata" Type="http://schemas.openxmlformats.org/officeDocument/2006/relationships/font"/>  <Relationship Id="rId23" Target="fonts/font3.fntdata" Type="http://schemas.openxmlformats.org/officeDocument/2006/relationships/font"/>  <Relationship Id="rId24" Target="presProps.xml" Type="http://schemas.openxmlformats.org/officeDocument/2006/relationships/presProps"/>  <Relationship Id="rId25" Target="viewProps.xml" Type="http://schemas.openxmlformats.org/officeDocument/2006/relationships/viewProps"/>  <Relationship Id="rId26" Target="theme/theme1.xml" Type="http://schemas.openxmlformats.org/officeDocument/2006/relationships/theme"/>  <Relationship Id="rId2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05" Type="http://schemas.openxmlformats.org/officeDocument/2006/relationships/image" Target="../media/image5.png"/><Relationship Id="rId108" Type="http://schemas.openxmlformats.org/officeDocument/2006/relationships/image" Target="../media/image7.png"/><Relationship Id="rId109" Type="http://schemas.openxmlformats.org/officeDocument/2006/relationships/image" Target="../media/image6.png"/><Relationship Id="rId1010" Type="http://schemas.openxmlformats.org/officeDocument/2006/relationships/image" Target="../media/image1.png"/><Relationship Id="rId1011" Type="http://schemas.openxmlformats.org/officeDocument/2006/relationships/image" Target="../media/image169.png"/><Relationship Id="rId1012" Type="http://schemas.openxmlformats.org/officeDocument/2006/relationships/image" Target="../media/image8.png"/><Relationship Id="rId1014" Type="http://schemas.openxmlformats.org/officeDocument/2006/relationships/image" Target="../media/image9.png"/><Relationship Id="rId1015" Type="http://schemas.openxmlformats.org/officeDocument/2006/relationships/image" Target="../media/image9.png"/><Relationship Id="rId1018" Type="http://schemas.openxmlformats.org/officeDocument/2006/relationships/image" Target="../media/image15.png"/><Relationship Id="rId1019" Type="http://schemas.openxmlformats.org/officeDocument/2006/relationships/image" Target="../media/image170.png"/><Relationship Id="rId1020" Type="http://schemas.openxmlformats.org/officeDocument/2006/relationships/image" Target="../media/image118.png"/><Relationship Id="rId1021" Type="http://schemas.openxmlformats.org/officeDocument/2006/relationships/image" Target="../media/image171.png"/><Relationship Id="rId1022" Type="http://schemas.openxmlformats.org/officeDocument/2006/relationships/image" Target="../media/image119.png"/><Relationship Id="rId1023" Type="http://schemas.openxmlformats.org/officeDocument/2006/relationships/image" Target="../media/image172.png"/><Relationship Id="rId1024" Type="http://schemas.openxmlformats.org/officeDocument/2006/relationships/image" Target="../media/image173.png"/><Relationship Id="rId1025" Type="http://schemas.openxmlformats.org/officeDocument/2006/relationships/image" Target="../media/image174.png"/><Relationship Id="rId1029" Type="http://schemas.openxmlformats.org/officeDocument/2006/relationships/image" Target="../media/image175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191.png"/><Relationship Id="rId1003" Type="http://schemas.openxmlformats.org/officeDocument/2006/relationships/image" Target="../media/image198.png"/><Relationship Id="rId1004" Type="http://schemas.openxmlformats.org/officeDocument/2006/relationships/image" Target="../media/image113.png"/><Relationship Id="rId1005" Type="http://schemas.openxmlformats.org/officeDocument/2006/relationships/image" Target="../media/image160.png"/><Relationship Id="rId1006" Type="http://schemas.openxmlformats.org/officeDocument/2006/relationships/image" Target="../media/image164.png"/><Relationship Id="rId1007" Type="http://schemas.openxmlformats.org/officeDocument/2006/relationships/image" Target="../media/image161.png"/><Relationship Id="rId1008" Type="http://schemas.openxmlformats.org/officeDocument/2006/relationships/image" Target="../media/image20.png"/><Relationship Id="rId1009" Type="http://schemas.openxmlformats.org/officeDocument/2006/relationships/image" Target="../media/image162.png"/><Relationship Id="rId10010" Type="http://schemas.openxmlformats.org/officeDocument/2006/relationships/image" Target="../media/image86.png"/><Relationship Id="rId10011" Type="http://schemas.openxmlformats.org/officeDocument/2006/relationships/image" Target="../media/image87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88.png"/><Relationship Id="rId1103" Type="http://schemas.openxmlformats.org/officeDocument/2006/relationships/image" Target="../media/image96.png"/><Relationship Id="rId1104" Type="http://schemas.openxmlformats.org/officeDocument/2006/relationships/image" Target="../media/image23.png"/><Relationship Id="rId1105" Type="http://schemas.openxmlformats.org/officeDocument/2006/relationships/image" Target="../media/image94.png"/><Relationship Id="rId1106" Type="http://schemas.openxmlformats.org/officeDocument/2006/relationships/image" Target="../media/image22.png"/><Relationship Id="rId1108" Type="http://schemas.openxmlformats.org/officeDocument/2006/relationships/image" Target="../media/image110.png"/><Relationship Id="rId1109" Type="http://schemas.openxmlformats.org/officeDocument/2006/relationships/image" Target="../media/image159.png"/><Relationship Id="rId11010" Type="http://schemas.openxmlformats.org/officeDocument/2006/relationships/image" Target="../media/image89.png"/><Relationship Id="rId11011" Type="http://schemas.openxmlformats.org/officeDocument/2006/relationships/image" Target="../media/image24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2" Type="http://schemas.openxmlformats.org/officeDocument/2006/relationships/image" Target="../media/image93.png"/><Relationship Id="rId1203" Type="http://schemas.openxmlformats.org/officeDocument/2006/relationships/image" Target="../media/image90.png"/><Relationship Id="rId1204" Type="http://schemas.openxmlformats.org/officeDocument/2006/relationships/image" Target="../media/image103.png"/><Relationship Id="rId1205" Type="http://schemas.openxmlformats.org/officeDocument/2006/relationships/image" Target="../media/image91.png"/><Relationship Id="rId12012" Type="http://schemas.openxmlformats.org/officeDocument/2006/relationships/image" Target="../media/image108.png"/><Relationship Id="rId12013" Type="http://schemas.openxmlformats.org/officeDocument/2006/relationships/image" Target="../media/image200.png"/><Relationship Id="rId12016" Type="http://schemas.openxmlformats.org/officeDocument/2006/relationships/image" Target="../media/image131.png"/><Relationship Id="rId12017" Type="http://schemas.openxmlformats.org/officeDocument/2006/relationships/image" Target="../media/image100.png"/><Relationship Id="rId12021" Type="http://schemas.openxmlformats.org/officeDocument/2006/relationships/image" Target="../media/image108.png"/><Relationship Id="rId12022" Type="http://schemas.openxmlformats.org/officeDocument/2006/relationships/image" Target="../media/image143.png"/><Relationship Id="rId12027" Type="http://schemas.openxmlformats.org/officeDocument/2006/relationships/image" Target="../media/image108.png"/><Relationship Id="rId12028" Type="http://schemas.openxmlformats.org/officeDocument/2006/relationships/image" Target="../media/image141.png"/><Relationship Id="rId12032" Type="http://schemas.openxmlformats.org/officeDocument/2006/relationships/image" Target="../media/image108.png"/><Relationship Id="rId12033" Type="http://schemas.openxmlformats.org/officeDocument/2006/relationships/image" Target="../media/image163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116.png"/><Relationship Id="rId1302" Type="http://schemas.openxmlformats.org/officeDocument/2006/relationships/image" Target="../media/image117.png"/><Relationship Id="rId1305" Type="http://schemas.openxmlformats.org/officeDocument/2006/relationships/image" Target="../media/image197.png"/><Relationship Id="rId1306" Type="http://schemas.openxmlformats.org/officeDocument/2006/relationships/image" Target="../media/image229.png"/><Relationship Id="rId1307" Type="http://schemas.openxmlformats.org/officeDocument/2006/relationships/image" Target="../media/image128.png"/><Relationship Id="rId13011" Type="http://schemas.openxmlformats.org/officeDocument/2006/relationships/image" Target="../media/image132.png"/><Relationship Id="rId13014" Type="http://schemas.openxmlformats.org/officeDocument/2006/relationships/image" Target="../media/image222.png"/><Relationship Id="rId13015" Type="http://schemas.openxmlformats.org/officeDocument/2006/relationships/image" Target="../media/image199.png"/><Relationship Id="rId13016" Type="http://schemas.openxmlformats.org/officeDocument/2006/relationships/image" Target="../media/image228.png"/><Relationship Id="rId13017" Type="http://schemas.openxmlformats.org/officeDocument/2006/relationships/image" Target="../media/image225.png"/><Relationship Id="rId13021" Type="http://schemas.openxmlformats.org/officeDocument/2006/relationships/image" Target="../media/image132.png"/><Relationship Id="rId13024" Type="http://schemas.openxmlformats.org/officeDocument/2006/relationships/image" Target="../media/image223.png"/><Relationship Id="rId13025" Type="http://schemas.openxmlformats.org/officeDocument/2006/relationships/image" Target="../media/image227.png"/><Relationship Id="rId13026" Type="http://schemas.openxmlformats.org/officeDocument/2006/relationships/image" Target="../media/image128.png"/><Relationship Id="rId13030" Type="http://schemas.openxmlformats.org/officeDocument/2006/relationships/image" Target="../media/image132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40.png"/><Relationship Id="rId1403" Type="http://schemas.openxmlformats.org/officeDocument/2006/relationships/image" Target="../media/image136.png"/><Relationship Id="rId1404" Type="http://schemas.openxmlformats.org/officeDocument/2006/relationships/image" Target="../media/image98.png"/><Relationship Id="rId1405" Type="http://schemas.openxmlformats.org/officeDocument/2006/relationships/image" Target="../media/image129.png"/><Relationship Id="rId1406" Type="http://schemas.openxmlformats.org/officeDocument/2006/relationships/image" Target="../media/image102.png"/><Relationship Id="rId14010" Type="http://schemas.openxmlformats.org/officeDocument/2006/relationships/image" Target="../media/image133.png"/><Relationship Id="rId14012" Type="http://schemas.openxmlformats.org/officeDocument/2006/relationships/image" Target="../media/image46.png"/><Relationship Id="rId14013" Type="http://schemas.openxmlformats.org/officeDocument/2006/relationships/image" Target="../media/image201.png"/><Relationship Id="rId14014" Type="http://schemas.openxmlformats.org/officeDocument/2006/relationships/image" Target="../media/image203.png"/><Relationship Id="rId14017" Type="http://schemas.openxmlformats.org/officeDocument/2006/relationships/image" Target="../media/image168.png"/><Relationship Id="rId14018" Type="http://schemas.openxmlformats.org/officeDocument/2006/relationships/image" Target="../media/image105.png"/><Relationship Id="rId14019" Type="http://schemas.openxmlformats.org/officeDocument/2006/relationships/image" Target="../media/image188.png"/><Relationship Id="rId14020" Type="http://schemas.openxmlformats.org/officeDocument/2006/relationships/image" Target="../media/image204.png"/><Relationship Id="rId14021" Type="http://schemas.openxmlformats.org/officeDocument/2006/relationships/image" Target="../media/image195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4" Type="http://schemas.openxmlformats.org/officeDocument/2006/relationships/image" Target="../media/image151.png"/><Relationship Id="rId1508" Type="http://schemas.openxmlformats.org/officeDocument/2006/relationships/image" Target="../media/image152.png"/><Relationship Id="rId1509" Type="http://schemas.openxmlformats.org/officeDocument/2006/relationships/image" Target="../media/image202.png"/><Relationship Id="rId15010" Type="http://schemas.openxmlformats.org/officeDocument/2006/relationships/image" Target="../media/image185.png"/><Relationship Id="rId15011" Type="http://schemas.openxmlformats.org/officeDocument/2006/relationships/image" Target="../media/image205.png"/><Relationship Id="rId15012" Type="http://schemas.openxmlformats.org/officeDocument/2006/relationships/image" Target="../media/image187.png"/><Relationship Id="rId15013" Type="http://schemas.openxmlformats.org/officeDocument/2006/relationships/image" Target="../media/image189.jpeg"/><Relationship Id="rId15015" Type="http://schemas.openxmlformats.org/officeDocument/2006/relationships/image" Target="../media/image151.png"/><Relationship Id="rId15019" Type="http://schemas.openxmlformats.org/officeDocument/2006/relationships/image" Target="../media/image152.png"/><Relationship Id="rId15020" Type="http://schemas.openxmlformats.org/officeDocument/2006/relationships/image" Target="../media/image209.png"/><Relationship Id="rId15021" Type="http://schemas.openxmlformats.org/officeDocument/2006/relationships/image" Target="../media/image145.png"/><Relationship Id="rId15022" Type="http://schemas.openxmlformats.org/officeDocument/2006/relationships/image" Target="../media/image185.png"/><Relationship Id="rId15023" Type="http://schemas.openxmlformats.org/officeDocument/2006/relationships/image" Target="../media/image187.png"/><Relationship Id="rId15024" Type="http://schemas.openxmlformats.org/officeDocument/2006/relationships/image" Target="../media/image111.jpeg"/><Relationship Id="rId15026" Type="http://schemas.openxmlformats.org/officeDocument/2006/relationships/image" Target="../media/image151.png"/><Relationship Id="rId15030" Type="http://schemas.openxmlformats.org/officeDocument/2006/relationships/image" Target="../media/image152.png"/><Relationship Id="rId15031" Type="http://schemas.openxmlformats.org/officeDocument/2006/relationships/image" Target="../media/image150.png"/><Relationship Id="rId15032" Type="http://schemas.openxmlformats.org/officeDocument/2006/relationships/image" Target="../media/image146.png"/><Relationship Id="rId15033" Type="http://schemas.openxmlformats.org/officeDocument/2006/relationships/image" Target="../media/image185.png"/><Relationship Id="rId15034" Type="http://schemas.openxmlformats.org/officeDocument/2006/relationships/image" Target="../media/image187.png"/><Relationship Id="rId15035" Type="http://schemas.openxmlformats.org/officeDocument/2006/relationships/image" Target="../media/image112.jpeg"/><Relationship Id="rId15037" Type="http://schemas.openxmlformats.org/officeDocument/2006/relationships/image" Target="../media/image151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2" Type="http://schemas.openxmlformats.org/officeDocument/2006/relationships/image" Target="../media/image166.png"/><Relationship Id="rId1603" Type="http://schemas.openxmlformats.org/officeDocument/2006/relationships/image" Target="../media/image149.png"/><Relationship Id="rId1604" Type="http://schemas.openxmlformats.org/officeDocument/2006/relationships/image" Target="../media/image154.png"/><Relationship Id="rId1606" Type="http://schemas.openxmlformats.org/officeDocument/2006/relationships/image" Target="../media/image147.png"/><Relationship Id="rId16010" Type="http://schemas.openxmlformats.org/officeDocument/2006/relationships/image" Target="../media/image155.png"/><Relationship Id="rId16011" Type="http://schemas.openxmlformats.org/officeDocument/2006/relationships/image" Target="../media/image218.png"/><Relationship Id="rId16012" Type="http://schemas.openxmlformats.org/officeDocument/2006/relationships/image" Target="../media/image221.png"/><Relationship Id="rId16014" Type="http://schemas.openxmlformats.org/officeDocument/2006/relationships/image" Target="../media/image147.png"/><Relationship Id="rId16018" Type="http://schemas.openxmlformats.org/officeDocument/2006/relationships/image" Target="../media/image155.png"/><Relationship Id="rId16019" Type="http://schemas.openxmlformats.org/officeDocument/2006/relationships/image" Target="../media/image219.png"/><Relationship Id="rId16020" Type="http://schemas.openxmlformats.org/officeDocument/2006/relationships/image" Target="../media/image156.png"/><Relationship Id="rId16022" Type="http://schemas.openxmlformats.org/officeDocument/2006/relationships/image" Target="../media/image147.png"/><Relationship Id="rId16026" Type="http://schemas.openxmlformats.org/officeDocument/2006/relationships/image" Target="../media/image155.png"/><Relationship Id="rId16027" Type="http://schemas.openxmlformats.org/officeDocument/2006/relationships/image" Target="../media/image220.png"/><Relationship Id="rId16028" Type="http://schemas.openxmlformats.org/officeDocument/2006/relationships/image" Target="../media/image153.png"/><Relationship Id="rId16030" Type="http://schemas.openxmlformats.org/officeDocument/2006/relationships/image" Target="../media/image147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2" Type="http://schemas.openxmlformats.org/officeDocument/2006/relationships/image" Target="../media/image148.png"/><Relationship Id="rId1703" Type="http://schemas.openxmlformats.org/officeDocument/2006/relationships/image" Target="../media/image207.png"/><Relationship Id="rId1704" Type="http://schemas.openxmlformats.org/officeDocument/2006/relationships/image" Target="../media/image214.png"/><Relationship Id="rId1707" Type="http://schemas.openxmlformats.org/officeDocument/2006/relationships/image" Target="../media/image40.png"/><Relationship Id="rId1708" Type="http://schemas.openxmlformats.org/officeDocument/2006/relationships/image" Target="../media/image208.png"/><Relationship Id="rId1709" Type="http://schemas.openxmlformats.org/officeDocument/2006/relationships/image" Target="../media/image192.png"/><Relationship Id="rId17010" Type="http://schemas.openxmlformats.org/officeDocument/2006/relationships/image" Target="../media/image165.png"/><Relationship Id="rId17011" Type="http://schemas.openxmlformats.org/officeDocument/2006/relationships/image" Target="../media/image115.png"/><Relationship Id="rId17015" Type="http://schemas.openxmlformats.org/officeDocument/2006/relationships/image" Target="../media/image133.png"/><Relationship Id="rId17017" Type="http://schemas.openxmlformats.org/officeDocument/2006/relationships/image" Target="../media/image168.png"/><Relationship Id="rId17018" Type="http://schemas.openxmlformats.org/officeDocument/2006/relationships/image" Target="../media/image106.png"/><Relationship Id="rId17019" Type="http://schemas.openxmlformats.org/officeDocument/2006/relationships/image" Target="../media/image120.png"/><Relationship Id="rId17020" Type="http://schemas.openxmlformats.org/officeDocument/2006/relationships/image" Target="../media/image177.png"/><Relationship Id="rId17021" Type="http://schemas.openxmlformats.org/officeDocument/2006/relationships/image" Target="../media/image195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78.png"/><Relationship Id="rId1803" Type="http://schemas.openxmlformats.org/officeDocument/2006/relationships/image" Target="../media/image176.png"/><Relationship Id="rId1804" Type="http://schemas.openxmlformats.org/officeDocument/2006/relationships/image" Target="../media/image179.png"/><Relationship Id="rId1806" Type="http://schemas.openxmlformats.org/officeDocument/2006/relationships/image" Target="../media/image180.png"/><Relationship Id="rId1807" Type="http://schemas.openxmlformats.org/officeDocument/2006/relationships/image" Target="../media/image181.png"/><Relationship Id="rId1809" Type="http://schemas.openxmlformats.org/officeDocument/2006/relationships/image" Target="../media/image183.png"/><Relationship Id="rId18010" Type="http://schemas.openxmlformats.org/officeDocument/2006/relationships/image" Target="../media/image182.png"/><Relationship Id="rId18011" Type="http://schemas.openxmlformats.org/officeDocument/2006/relationships/image" Target="../media/image213.png"/><Relationship Id="rId18012" Type="http://schemas.openxmlformats.org/officeDocument/2006/relationships/image" Target="../media/image210.png"/><Relationship Id="rId18016" Type="http://schemas.openxmlformats.org/officeDocument/2006/relationships/image" Target="../media/image211.png"/><Relationship Id="rId18017" Type="http://schemas.openxmlformats.org/officeDocument/2006/relationships/image" Target="../media/image212.png"/><Relationship Id="rId18018" Type="http://schemas.openxmlformats.org/officeDocument/2006/relationships/image" Target="../media/image217.png"/><Relationship Id="rId18020" Type="http://schemas.openxmlformats.org/officeDocument/2006/relationships/image" Target="../media/image216.png"/><Relationship Id="rId18021" Type="http://schemas.openxmlformats.org/officeDocument/2006/relationships/image" Target="../media/image75.png"/><Relationship Id="rId18022" Type="http://schemas.openxmlformats.org/officeDocument/2006/relationships/image" Target="../media/image190.jpe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2" Type="http://schemas.openxmlformats.org/officeDocument/2006/relationships/image" Target="../media/image2.png"/><Relationship Id="rId1903" Type="http://schemas.openxmlformats.org/officeDocument/2006/relationships/image" Target="../media/image3.png"/><Relationship Id="rId1904" Type="http://schemas.openxmlformats.org/officeDocument/2006/relationships/image" Target="../media/image4.png"/><Relationship Id="rId1905" Type="http://schemas.openxmlformats.org/officeDocument/2006/relationships/image" Target="../media/image5.png"/><Relationship Id="rId1907" Type="http://schemas.openxmlformats.org/officeDocument/2006/relationships/image" Target="../media/image7.png"/><Relationship Id="rId1908" Type="http://schemas.openxmlformats.org/officeDocument/2006/relationships/image" Target="../media/image6.png"/><Relationship Id="rId1909" Type="http://schemas.openxmlformats.org/officeDocument/2006/relationships/image" Target="../media/image193.png"/><Relationship Id="rId19010" Type="http://schemas.openxmlformats.org/officeDocument/2006/relationships/image" Target="../media/image169.png"/><Relationship Id="rId19011" Type="http://schemas.openxmlformats.org/officeDocument/2006/relationships/image" Target="../media/image8.png"/><Relationship Id="rId19014" Type="http://schemas.openxmlformats.org/officeDocument/2006/relationships/image" Target="../media/image15.png"/><Relationship Id="rId19015" Type="http://schemas.openxmlformats.org/officeDocument/2006/relationships/image" Target="../media/image170.png"/><Relationship Id="rId19016" Type="http://schemas.openxmlformats.org/officeDocument/2006/relationships/image" Target="../media/image196.png"/><Relationship Id="rId19017" Type="http://schemas.openxmlformats.org/officeDocument/2006/relationships/image" Target="../media/image109.png"/><Relationship Id="rId19019" Type="http://schemas.openxmlformats.org/officeDocument/2006/relationships/image" Target="../media/image9.png"/><Relationship Id="rId19020" Type="http://schemas.openxmlformats.org/officeDocument/2006/relationships/image" Target="../media/image9.png"/><Relationship Id="rId19022" Type="http://schemas.openxmlformats.org/officeDocument/2006/relationships/image" Target="../media/image215.png"/><Relationship Id="rId19023" Type="http://schemas.openxmlformats.org/officeDocument/2006/relationships/image" Target="../media/image173.png"/><Relationship Id="rId19024" Type="http://schemas.openxmlformats.org/officeDocument/2006/relationships/image" Target="../media/image174.png"/><Relationship Id="rId19029" Type="http://schemas.openxmlformats.org/officeDocument/2006/relationships/image" Target="../media/image175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2" Type="http://schemas.openxmlformats.org/officeDocument/2006/relationships/image" Target="../media/image21.png"/><Relationship Id="rId203" Type="http://schemas.openxmlformats.org/officeDocument/2006/relationships/image" Target="../media/image25.png"/><Relationship Id="rId204" Type="http://schemas.openxmlformats.org/officeDocument/2006/relationships/image" Target="../media/image32.png"/><Relationship Id="rId206" Type="http://schemas.openxmlformats.org/officeDocument/2006/relationships/image" Target="../media/image27.png"/><Relationship Id="rId207" Type="http://schemas.openxmlformats.org/officeDocument/2006/relationships/image" Target="../media/image30.png"/><Relationship Id="rId208" Type="http://schemas.openxmlformats.org/officeDocument/2006/relationships/image" Target="../media/image28.png"/><Relationship Id="rId2010" Type="http://schemas.openxmlformats.org/officeDocument/2006/relationships/image" Target="../media/image33.png"/><Relationship Id="rId2011" Type="http://schemas.openxmlformats.org/officeDocument/2006/relationships/image" Target="../media/image35.png"/><Relationship Id="rId2012" Type="http://schemas.openxmlformats.org/officeDocument/2006/relationships/image" Target="../media/image29.png"/><Relationship Id="rId2014" Type="http://schemas.openxmlformats.org/officeDocument/2006/relationships/image" Target="../media/image26.png"/><Relationship Id="rId2015" Type="http://schemas.openxmlformats.org/officeDocument/2006/relationships/image" Target="../media/image41.png"/><Relationship Id="rId2016" Type="http://schemas.openxmlformats.org/officeDocument/2006/relationships/image" Target="../media/image31.png"/><Relationship Id="rId2018" Type="http://schemas.openxmlformats.org/officeDocument/2006/relationships/image" Target="../media/image34.png"/><Relationship Id="rId2019" Type="http://schemas.openxmlformats.org/officeDocument/2006/relationships/image" Target="../media/image6.png"/><Relationship Id="rId2020" Type="http://schemas.openxmlformats.org/officeDocument/2006/relationships/image" Target="../media/image10.png"/><Relationship Id="rId2021" Type="http://schemas.openxmlformats.org/officeDocument/2006/relationships/image" Target="../media/image39.png"/><Relationship Id="rId2022" Type="http://schemas.openxmlformats.org/officeDocument/2006/relationships/image" Target="../media/image11.png"/><Relationship Id="rId2025" Type="http://schemas.openxmlformats.org/officeDocument/2006/relationships/image" Target="../media/image9.png"/><Relationship Id="rId2026" Type="http://schemas.openxmlformats.org/officeDocument/2006/relationships/image" Target="../media/image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40.png"/><Relationship Id="rId303" Type="http://schemas.openxmlformats.org/officeDocument/2006/relationships/image" Target="../media/image37.png"/><Relationship Id="rId304" Type="http://schemas.openxmlformats.org/officeDocument/2006/relationships/image" Target="../media/image12.png"/><Relationship Id="rId305" Type="http://schemas.openxmlformats.org/officeDocument/2006/relationships/image" Target="../media/image38.png"/><Relationship Id="rId307" Type="http://schemas.openxmlformats.org/officeDocument/2006/relationships/image" Target="../media/image36.png"/><Relationship Id="rId308" Type="http://schemas.openxmlformats.org/officeDocument/2006/relationships/image" Target="../media/image42.png"/><Relationship Id="rId309" Type="http://schemas.openxmlformats.org/officeDocument/2006/relationships/image" Target="../media/image14.png"/><Relationship Id="rId3010" Type="http://schemas.openxmlformats.org/officeDocument/2006/relationships/image" Target="../media/image43.png"/><Relationship Id="rId3011" Type="http://schemas.openxmlformats.org/officeDocument/2006/relationships/image" Target="../media/image13.png"/><Relationship Id="rId3012" Type="http://schemas.openxmlformats.org/officeDocument/2006/relationships/image" Target="../media/image46.png"/><Relationship Id="rId3013" Type="http://schemas.openxmlformats.org/officeDocument/2006/relationships/image" Target="../media/image44.png"/><Relationship Id="rId3014" Type="http://schemas.openxmlformats.org/officeDocument/2006/relationships/image" Target="../media/image45.png"/><Relationship Id="rId3018" Type="http://schemas.openxmlformats.org/officeDocument/2006/relationships/image" Target="../media/image47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6" Type="http://schemas.openxmlformats.org/officeDocument/2006/relationships/image" Target="../media/image49.png"/><Relationship Id="rId407" Type="http://schemas.openxmlformats.org/officeDocument/2006/relationships/image" Target="../media/image48.png"/><Relationship Id="rId408" Type="http://schemas.openxmlformats.org/officeDocument/2006/relationships/image" Target="../media/image57.png"/><Relationship Id="rId409" Type="http://schemas.openxmlformats.org/officeDocument/2006/relationships/image" Target="../media/image52.png"/><Relationship Id="rId4010" Type="http://schemas.openxmlformats.org/officeDocument/2006/relationships/image" Target="../media/image53.png"/><Relationship Id="rId4011" Type="http://schemas.openxmlformats.org/officeDocument/2006/relationships/image" Target="../media/image50.png"/><Relationship Id="rId4013" Type="http://schemas.openxmlformats.org/officeDocument/2006/relationships/image" Target="../media/image51.png"/><Relationship Id="rId4014" Type="http://schemas.openxmlformats.org/officeDocument/2006/relationships/image" Target="../media/image56.png"/><Relationship Id="rId4015" Type="http://schemas.openxmlformats.org/officeDocument/2006/relationships/image" Target="../media/image58.png"/><Relationship Id="rId4016" Type="http://schemas.openxmlformats.org/officeDocument/2006/relationships/image" Target="../media/image55.png"/><Relationship Id="rId4017" Type="http://schemas.openxmlformats.org/officeDocument/2006/relationships/image" Target="../media/image54.png"/><Relationship Id="rId4018" Type="http://schemas.openxmlformats.org/officeDocument/2006/relationships/image" Target="../media/image59.png"/><Relationship Id="rId4020" Type="http://schemas.openxmlformats.org/officeDocument/2006/relationships/image" Target="../media/image19.png"/><Relationship Id="rId4021" Type="http://schemas.openxmlformats.org/officeDocument/2006/relationships/image" Target="../media/image61.png"/><Relationship Id="rId4022" Type="http://schemas.openxmlformats.org/officeDocument/2006/relationships/image" Target="../media/image62.png"/><Relationship Id="rId4023" Type="http://schemas.openxmlformats.org/officeDocument/2006/relationships/image" Target="../media/image64.png"/><Relationship Id="rId4025" Type="http://schemas.openxmlformats.org/officeDocument/2006/relationships/image" Target="../media/image63.png"/><Relationship Id="rId4026" Type="http://schemas.openxmlformats.org/officeDocument/2006/relationships/image" Target="../media/image60.png"/><Relationship Id="rId4027" Type="http://schemas.openxmlformats.org/officeDocument/2006/relationships/image" Target="../media/image79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6" Type="http://schemas.openxmlformats.org/officeDocument/2006/relationships/image" Target="../media/image67.png"/><Relationship Id="rId507" Type="http://schemas.openxmlformats.org/officeDocument/2006/relationships/image" Target="../media/image72.png"/><Relationship Id="rId508" Type="http://schemas.openxmlformats.org/officeDocument/2006/relationships/image" Target="../media/image65.png"/><Relationship Id="rId509" Type="http://schemas.openxmlformats.org/officeDocument/2006/relationships/image" Target="../media/image66.png"/><Relationship Id="rId5014" Type="http://schemas.openxmlformats.org/officeDocument/2006/relationships/image" Target="../media/image67.png"/><Relationship Id="rId5015" Type="http://schemas.openxmlformats.org/officeDocument/2006/relationships/image" Target="../media/image68.png"/><Relationship Id="rId5016" Type="http://schemas.openxmlformats.org/officeDocument/2006/relationships/image" Target="../media/image73.png"/><Relationship Id="rId5017" Type="http://schemas.openxmlformats.org/officeDocument/2006/relationships/image" Target="../media/image78.png"/><Relationship Id="rId5022" Type="http://schemas.openxmlformats.org/officeDocument/2006/relationships/image" Target="../media/image67.png"/><Relationship Id="rId5023" Type="http://schemas.openxmlformats.org/officeDocument/2006/relationships/image" Target="../media/image69.png"/><Relationship Id="rId5024" Type="http://schemas.openxmlformats.org/officeDocument/2006/relationships/image" Target="../media/image75.png"/><Relationship Id="rId5025" Type="http://schemas.openxmlformats.org/officeDocument/2006/relationships/image" Target="../media/image76.png"/><Relationship Id="rId5030" Type="http://schemas.openxmlformats.org/officeDocument/2006/relationships/image" Target="../media/image67.png"/><Relationship Id="rId5031" Type="http://schemas.openxmlformats.org/officeDocument/2006/relationships/image" Target="../media/image72.png"/><Relationship Id="rId5032" Type="http://schemas.openxmlformats.org/officeDocument/2006/relationships/image" Target="../media/image65.png"/><Relationship Id="rId5033" Type="http://schemas.openxmlformats.org/officeDocument/2006/relationships/image" Target="../media/image70.png"/><Relationship Id="rId5038" Type="http://schemas.openxmlformats.org/officeDocument/2006/relationships/image" Target="../media/image71.png"/><Relationship Id="rId5039" Type="http://schemas.openxmlformats.org/officeDocument/2006/relationships/image" Target="../media/image77.png"/><Relationship Id="rId5040" Type="http://schemas.openxmlformats.org/officeDocument/2006/relationships/image" Target="../media/image74.png"/><Relationship Id="rId5042" Type="http://schemas.openxmlformats.org/officeDocument/2006/relationships/image" Target="../media/image80.png"/><Relationship Id="rId5046" Type="http://schemas.openxmlformats.org/officeDocument/2006/relationships/image" Target="../media/image67.png"/><Relationship Id="rId5047" Type="http://schemas.openxmlformats.org/officeDocument/2006/relationships/image" Target="../media/image69.png"/><Relationship Id="rId5048" Type="http://schemas.openxmlformats.org/officeDocument/2006/relationships/image" Target="../media/image75.png"/><Relationship Id="rId5049" Type="http://schemas.openxmlformats.org/officeDocument/2006/relationships/image" Target="../media/image95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83.png"/><Relationship Id="rId602" Type="http://schemas.openxmlformats.org/officeDocument/2006/relationships/image" Target="../media/image84.png"/><Relationship Id="rId604" Type="http://schemas.openxmlformats.org/officeDocument/2006/relationships/image" Target="../media/image124.png"/><Relationship Id="rId605" Type="http://schemas.openxmlformats.org/officeDocument/2006/relationships/image" Target="../media/image123.png"/><Relationship Id="rId606" Type="http://schemas.openxmlformats.org/officeDocument/2006/relationships/image" Target="../media/image97.png"/><Relationship Id="rId607" Type="http://schemas.openxmlformats.org/officeDocument/2006/relationships/image" Target="../media/image81.png"/><Relationship Id="rId608" Type="http://schemas.openxmlformats.org/officeDocument/2006/relationships/image" Target="../media/image17.png"/><Relationship Id="rId609" Type="http://schemas.openxmlformats.org/officeDocument/2006/relationships/image" Target="../media/image82.png"/><Relationship Id="rId6010" Type="http://schemas.openxmlformats.org/officeDocument/2006/relationships/image" Target="../media/image85.png"/><Relationship Id="rId6011" Type="http://schemas.openxmlformats.org/officeDocument/2006/relationships/image" Target="../media/image92.png"/><Relationship Id="rId6012" Type="http://schemas.openxmlformats.org/officeDocument/2006/relationships/image" Target="../media/image82.png"/><Relationship Id="rId6013" Type="http://schemas.openxmlformats.org/officeDocument/2006/relationships/image" Target="../media/image122.png"/><Relationship Id="rId6014" Type="http://schemas.openxmlformats.org/officeDocument/2006/relationships/image" Target="../media/image126.png"/><Relationship Id="rId6015" Type="http://schemas.openxmlformats.org/officeDocument/2006/relationships/image" Target="../media/image82.png"/><Relationship Id="rId6016" Type="http://schemas.openxmlformats.org/officeDocument/2006/relationships/image" Target="../media/image194.png"/><Relationship Id="rId6017" Type="http://schemas.openxmlformats.org/officeDocument/2006/relationships/image" Target="../media/image206.png"/><Relationship Id="rId6018" Type="http://schemas.openxmlformats.org/officeDocument/2006/relationships/image" Target="../media/image186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134.png"/><Relationship Id="rId702" Type="http://schemas.openxmlformats.org/officeDocument/2006/relationships/image" Target="../media/image101.png"/><Relationship Id="rId707" Type="http://schemas.openxmlformats.org/officeDocument/2006/relationships/image" Target="../media/image121.png"/><Relationship Id="rId708" Type="http://schemas.openxmlformats.org/officeDocument/2006/relationships/image" Target="../media/image99.png"/><Relationship Id="rId709" Type="http://schemas.openxmlformats.org/officeDocument/2006/relationships/image" Target="../media/image130.png"/><Relationship Id="rId7010" Type="http://schemas.openxmlformats.org/officeDocument/2006/relationships/image" Target="../media/image16.png"/><Relationship Id="rId7015" Type="http://schemas.openxmlformats.org/officeDocument/2006/relationships/image" Target="../media/image137.png"/><Relationship Id="rId7016" Type="http://schemas.openxmlformats.org/officeDocument/2006/relationships/image" Target="../media/image135.png"/><Relationship Id="rId7017" Type="http://schemas.openxmlformats.org/officeDocument/2006/relationships/image" Target="../media/image130.png"/><Relationship Id="rId7018" Type="http://schemas.openxmlformats.org/officeDocument/2006/relationships/image" Target="../media/image139.png"/><Relationship Id="rId7019" Type="http://schemas.openxmlformats.org/officeDocument/2006/relationships/image" Target="../media/image104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107.png"/><Relationship Id="rId808" Type="http://schemas.openxmlformats.org/officeDocument/2006/relationships/image" Target="../media/image140.png"/><Relationship Id="rId809" Type="http://schemas.openxmlformats.org/officeDocument/2006/relationships/image" Target="../media/image138.png"/><Relationship Id="rId8010" Type="http://schemas.openxmlformats.org/officeDocument/2006/relationships/image" Target="../media/image74.png"/><Relationship Id="rId8015" Type="http://schemas.openxmlformats.org/officeDocument/2006/relationships/image" Target="../media/image140.png"/><Relationship Id="rId8016" Type="http://schemas.openxmlformats.org/officeDocument/2006/relationships/image" Target="../media/image142.png"/><Relationship Id="rId8017" Type="http://schemas.openxmlformats.org/officeDocument/2006/relationships/image" Target="../media/image75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2" Type="http://schemas.openxmlformats.org/officeDocument/2006/relationships/image" Target="../media/image125.png"/><Relationship Id="rId903" Type="http://schemas.openxmlformats.org/officeDocument/2006/relationships/image" Target="../media/image127.png"/><Relationship Id="rId904" Type="http://schemas.openxmlformats.org/officeDocument/2006/relationships/image" Target="../media/image64.png"/><Relationship Id="rId906" Type="http://schemas.openxmlformats.org/officeDocument/2006/relationships/image" Target="../media/image144.png"/><Relationship Id="rId907" Type="http://schemas.openxmlformats.org/officeDocument/2006/relationships/image" Target="../media/image167.png"/><Relationship Id="rId908" Type="http://schemas.openxmlformats.org/officeDocument/2006/relationships/image" Target="../media/image195.png"/><Relationship Id="rId909" Type="http://schemas.openxmlformats.org/officeDocument/2006/relationships/image" Target="../media/image230.png"/><Relationship Id="rId9010" Type="http://schemas.openxmlformats.org/officeDocument/2006/relationships/image" Target="../media/image18.png"/><Relationship Id="rId9011" Type="http://schemas.openxmlformats.org/officeDocument/2006/relationships/image" Target="../media/image224.png"/><Relationship Id="rId9012" Type="http://schemas.openxmlformats.org/officeDocument/2006/relationships/image" Target="../media/image226.png"/><Relationship Id="rId9013" Type="http://schemas.openxmlformats.org/officeDocument/2006/relationships/image" Target="../media/image184.png"/><Relationship Id="rId9014" Type="http://schemas.openxmlformats.org/officeDocument/2006/relationships/image" Target="../media/image158.png"/><Relationship Id="rId9015" Type="http://schemas.openxmlformats.org/officeDocument/2006/relationships/image" Target="../media/image114.png"/><Relationship Id="rId9019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-38100" y="8496300"/>
            <a:ext cx="25171400" cy="5232400"/>
            <a:chOff x="-38100" y="8496300"/>
            <a:chExt cx="25171400" cy="52324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102">
                </a:blip>
            <a:srcRect/>
            <a:stretch>
              <a:fillRect/>
            </a:stretch>
          </p:blipFill>
          <p:spPr>
            <a:xfrm rot="0" flipV="0" flipH="0">
              <a:off x="-38100" y="8496300"/>
              <a:ext cx="8305800" cy="5232400"/>
            </a:xfrm>
            <a:prstGeom prst="rect">
              <a:avLst/>
            </a:prstGeom>
          </p:spPr>
        </p:pic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  </a:blip>
            <a:srcRect/>
            <a:stretch>
              <a:fillRect/>
            </a:stretch>
          </p:blipFill>
          <p:spPr>
            <a:xfrm rot="0" flipV="0" flipH="0">
              <a:off x="977900" y="8496300"/>
              <a:ext cx="15722600" cy="5232400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  </a:blip>
            <a:srcRect/>
            <a:stretch>
              <a:fillRect/>
            </a:stretch>
          </p:blipFill>
          <p:spPr>
            <a:xfrm rot="0" flipV="0" flipH="0">
              <a:off x="9410700" y="8496300"/>
              <a:ext cx="15722600" cy="5232400"/>
            </a:xfrm>
            <a:prstGeom prst="rect">
              <a:avLst/>
            </a:prstGeom>
          </p:spPr>
        </p:pic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105">
                </a:blip>
            <a:srcRect/>
            <a:stretch>
              <a:fillRect/>
            </a:stretch>
          </p:blipFill>
          <p:spPr>
            <a:xfrm rot="0" flipV="0" flipH="0">
              <a:off x="17843500" y="9017000"/>
              <a:ext cx="6578600" cy="4711700"/>
            </a:xfrm>
            <a:prstGeom prst="rect">
              <a:avLst/>
            </a:prstGeom>
          </p:spPr>
        </p:pic>
      </p:grpSp>
      <p:grpSp>
        <p:nvGrpSpPr>
          <p:cNvPr id="106" name="组合 106"/>
          <p:cNvGrpSpPr/>
          <p:nvPr/>
        </p:nvGrpSpPr>
        <p:grpSpPr>
          <a:xfrm>
            <a:off x="19177000" y="1600200"/>
            <a:ext cx="2679700" cy="10782300"/>
            <a:chOff x="19177000" y="1600200"/>
            <a:chExt cx="2679700" cy="10782300"/>
          </a:xfrm>
        </p:grpSpPr>
        <p:grpSp>
          <p:nvGrpSpPr>
            <p:cNvPr id="107" name="组合 107"/>
            <p:cNvGrpSpPr/>
            <p:nvPr/>
          </p:nvGrpSpPr>
          <p:grpSpPr>
            <a:xfrm>
              <a:off x="19177000" y="1600200"/>
              <a:ext cx="2679700" cy="10782300"/>
              <a:chOff x="19177000" y="1600200"/>
              <a:chExt cx="2679700" cy="10782300"/>
            </a:xfrm>
          </p:grpSpPr>
          <p:pic>
            <p:nvPicPr>
              <p:cNvPr id="108" name="image 108"/>
              <p:cNvPicPr>
                <a:picLocks noChangeAspect="1"/>
              </p:cNvPicPr>
              <p:nvPr/>
            </p:nvPicPr>
            <p:blipFill>
              <a:blip r:embed="rId108">
                </a:blip>
              <a:srcRect/>
              <a:stretch>
                <a:fillRect/>
              </a:stretch>
            </p:blipFill>
            <p:spPr>
              <a:xfrm rot="0" flipV="0" flipH="0">
                <a:off x="20002500" y="1600200"/>
                <a:ext cx="1854200" cy="10198100"/>
              </a:xfrm>
              <a:prstGeom prst="rect">
                <a:avLst/>
              </a:prstGeom>
            </p:spPr>
          </p:pic>
          <p:pic>
            <p:nvPicPr>
              <p:cNvPr id="109" name="image 109"/>
              <p:cNvPicPr>
                <a:picLocks noChangeAspect="1"/>
              </p:cNvPicPr>
              <p:nvPr/>
            </p:nvPicPr>
            <p:blipFill>
              <a:blip r:embed="rId109">
                </a:blip>
              <a:srcRect/>
              <a:stretch>
                <a:fillRect/>
              </a:stretch>
            </p:blipFill>
            <p:spPr>
              <a:xfrm rot="0" flipV="0" flipH="0">
                <a:off x="19177000" y="1600200"/>
                <a:ext cx="952500" cy="10782300"/>
              </a:xfrm>
              <a:prstGeom prst="rect">
                <a:avLst/>
              </a:prstGeom>
            </p:spPr>
          </p:pic>
          <p:pic>
            <p:nvPicPr>
              <p:cNvPr id="1010" name="image 1010"/>
              <p:cNvPicPr>
                <a:picLocks noChangeAspect="1"/>
              </p:cNvPicPr>
              <p:nvPr/>
            </p:nvPicPr>
            <p:blipFill>
              <a:blip r:embed="rId1010">
                </a:blip>
              <a:srcRect/>
              <a:stretch>
                <a:fillRect/>
              </a:stretch>
            </p:blipFill>
            <p:spPr>
              <a:xfrm rot="0" flipV="0" flipH="0">
                <a:off x="19215100" y="1854200"/>
                <a:ext cx="711200" cy="10172700"/>
              </a:xfrm>
              <a:prstGeom prst="rect">
                <a:avLst/>
              </a:prstGeom>
            </p:spPr>
          </p:pic>
          <p:pic>
            <p:nvPicPr>
              <p:cNvPr id="1011" name="image 1011"/>
              <p:cNvPicPr>
                <a:picLocks noChangeAspect="1"/>
              </p:cNvPicPr>
              <p:nvPr/>
            </p:nvPicPr>
            <p:blipFill>
              <a:blip r:embed="rId1011">
                </a:blip>
              <a:srcRect/>
              <a:stretch>
                <a:fillRect/>
              </a:stretch>
            </p:blipFill>
            <p:spPr>
              <a:xfrm rot="0" flipV="0" flipH="0">
                <a:off x="19177000" y="11684000"/>
                <a:ext cx="2679700" cy="698500"/>
              </a:xfrm>
              <a:prstGeom prst="rect">
                <a:avLst/>
              </a:prstGeom>
            </p:spPr>
          </p:pic>
          <p:pic>
            <p:nvPicPr>
              <p:cNvPr id="1012" name="image 1012"/>
              <p:cNvPicPr>
                <a:picLocks noChangeAspect="1"/>
              </p:cNvPicPr>
              <p:nvPr/>
            </p:nvPicPr>
            <p:blipFill>
              <a:blip r:embed="rId1012">
                </a:blip>
              <a:srcRect/>
              <a:stretch>
                <a:fillRect/>
              </a:stretch>
            </p:blipFill>
            <p:spPr>
              <a:xfrm rot="0" flipV="0" flipH="0">
                <a:off x="19545300" y="11772900"/>
                <a:ext cx="2006600" cy="546100"/>
              </a:xfrm>
              <a:prstGeom prst="rect">
                <a:avLst/>
              </a:prstGeom>
            </p:spPr>
          </p:pic>
        </p:grpSp>
        <p:sp>
          <p:nvSpPr>
            <p:cNvPr id="1013" name="Object 1013"/>
            <p:cNvSpPr txBox="1"/>
            <p:nvPr/>
          </p:nvSpPr>
          <p:spPr>
            <a:xfrm>
              <a:off x="20692268" y="4051198"/>
              <a:ext cx="508000" cy="4800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2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2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稿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定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教</a:t>
              </a:r>
              <a:endParaRPr lang="zh-CN" altLang="en-US" sz="3600"/>
            </a:p>
            <a:p>
              <a:pPr algn="ctr">
                <a:lnSpc>
                  <a:spcPct val="110833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育</a:t>
              </a:r>
              <a:endParaRPr lang="zh-CN" altLang="en-US"/>
            </a:p>
          </p:txBody>
        </p:sp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1014">
                </a:blip>
            <a:srcRect/>
            <a:stretch>
              <a:fillRect/>
            </a:stretch>
          </p:blipFill>
          <p:spPr>
            <a:xfrm rot="0" flipV="0" flipH="0">
              <a:off x="20777200" y="2222500"/>
              <a:ext cx="304800" cy="304800"/>
            </a:xfrm>
            <a:prstGeom prst="rect">
              <a:avLst/>
            </a:prstGeom>
          </p:spPr>
        </p:pic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15">
                </a:blip>
            <a:srcRect/>
            <a:stretch>
              <a:fillRect/>
            </a:stretch>
          </p:blipFill>
          <p:spPr>
            <a:xfrm rot="0" flipV="0" flipH="0">
              <a:off x="20777200" y="10845800"/>
              <a:ext cx="304800" cy="304800"/>
            </a:xfrm>
            <a:prstGeom prst="rect">
              <a:avLst/>
            </a:prstGeom>
          </p:spPr>
        </p:pic>
      </p:grpSp>
      <p:grpSp>
        <p:nvGrpSpPr>
          <p:cNvPr id="1016" name="组合 1016"/>
          <p:cNvGrpSpPr/>
          <p:nvPr/>
        </p:nvGrpSpPr>
        <p:grpSpPr>
          <a:xfrm>
            <a:off x="1485900" y="1600199"/>
            <a:ext cx="18059400" cy="10795000"/>
            <a:chOff x="1485900" y="1600199"/>
            <a:chExt cx="18059400" cy="10795000"/>
          </a:xfrm>
        </p:grpSpPr>
        <p:grpSp>
          <p:nvGrpSpPr>
            <p:cNvPr id="1017" name="组合 1017"/>
            <p:cNvGrpSpPr/>
            <p:nvPr/>
          </p:nvGrpSpPr>
          <p:grpSpPr>
            <a:xfrm>
              <a:off x="1485900" y="1600199"/>
              <a:ext cx="18059400" cy="10795000"/>
              <a:chOff x="1485900" y="1600199"/>
              <a:chExt cx="18059400" cy="10795000"/>
            </a:xfrm>
          </p:grpSpPr>
          <p:pic>
            <p:nvPicPr>
              <p:cNvPr id="1018" name="image 1018"/>
              <p:cNvPicPr>
                <a:picLocks noChangeAspect="1"/>
              </p:cNvPicPr>
              <p:nvPr/>
            </p:nvPicPr>
            <p:blipFill>
              <a:blip r:embed="rId1018">
                </a:blip>
              <a:srcRect/>
              <a:stretch>
                <a:fillRect/>
              </a:stretch>
            </p:blipFill>
            <p:spPr>
              <a:xfrm rot="0" flipV="0" flipH="0">
                <a:off x="2311400" y="1600199"/>
                <a:ext cx="17233900" cy="10198100"/>
              </a:xfrm>
              <a:prstGeom prst="rect">
                <a:avLst/>
              </a:prstGeom>
            </p:spPr>
          </p:pic>
          <p:pic>
            <p:nvPicPr>
              <p:cNvPr id="1019" name="image 1019"/>
              <p:cNvPicPr>
                <a:picLocks noChangeAspect="1"/>
              </p:cNvPicPr>
              <p:nvPr/>
            </p:nvPicPr>
            <p:blipFill>
              <a:blip r:embed="rId1019">
                </a:blip>
              <a:srcRect/>
              <a:stretch>
                <a:fillRect/>
              </a:stretch>
            </p:blipFill>
            <p:spPr>
              <a:xfrm rot="0" flipV="0" flipH="0">
                <a:off x="1485900" y="1600199"/>
                <a:ext cx="952500" cy="10795000"/>
              </a:xfrm>
              <a:prstGeom prst="rect">
                <a:avLst/>
              </a:prstGeom>
            </p:spPr>
          </p:pic>
          <p:pic>
            <p:nvPicPr>
              <p:cNvPr id="1020" name="image 1020"/>
              <p:cNvPicPr>
                <a:picLocks noChangeAspect="1"/>
              </p:cNvPicPr>
              <p:nvPr/>
            </p:nvPicPr>
            <p:blipFill>
              <a:blip r:embed="rId1020">
                </a:blip>
              <a:srcRect/>
              <a:stretch>
                <a:fillRect/>
              </a:stretch>
            </p:blipFill>
            <p:spPr>
              <a:xfrm rot="0" flipV="0" flipH="0">
                <a:off x="1661221" y="1835149"/>
                <a:ext cx="571500" cy="10325100"/>
              </a:xfrm>
              <a:prstGeom prst="rect">
                <a:avLst/>
              </a:prstGeom>
            </p:spPr>
          </p:pic>
        </p:grpSp>
        <p:pic>
          <p:nvPicPr>
            <p:cNvPr id="1021" name="image 1021"/>
            <p:cNvPicPr>
              <a:picLocks noChangeAspect="1"/>
            </p:cNvPicPr>
            <p:nvPr/>
          </p:nvPicPr>
          <p:blipFill>
            <a:blip r:embed="rId1021">
                </a:blip>
            <a:srcRect/>
            <a:stretch>
              <a:fillRect/>
            </a:stretch>
          </p:blipFill>
          <p:spPr>
            <a:xfrm rot="0" flipV="0" flipH="0">
              <a:off x="1485900" y="11684000"/>
              <a:ext cx="18059400" cy="698500"/>
            </a:xfrm>
            <a:prstGeom prst="rect">
              <a:avLst/>
            </a:prstGeom>
          </p:spPr>
        </p:pic>
        <p:pic>
          <p:nvPicPr>
            <p:cNvPr id="1022" name="image 1022"/>
            <p:cNvPicPr>
              <a:picLocks noChangeAspect="1"/>
            </p:cNvPicPr>
            <p:nvPr/>
          </p:nvPicPr>
          <p:blipFill>
            <a:blip r:embed="rId1022">
                </a:blip>
            <a:srcRect/>
            <a:stretch>
              <a:fillRect/>
            </a:stretch>
          </p:blipFill>
          <p:spPr>
            <a:xfrm rot="0" flipV="0" flipH="0">
              <a:off x="1841500" y="11734800"/>
              <a:ext cx="17348200" cy="609600"/>
            </a:xfrm>
            <a:prstGeom prst="rect">
              <a:avLst/>
            </a:prstGeom>
          </p:spPr>
        </p:pic>
      </p:grpSp>
      <p:pic>
        <p:nvPicPr>
          <p:cNvPr id="1023" name="image 1023"/>
          <p:cNvPicPr>
            <a:picLocks noChangeAspect="1"/>
          </p:cNvPicPr>
          <p:nvPr/>
        </p:nvPicPr>
        <p:blipFill>
          <a:blip r:embed="rId1023">
                </a:blip>
          <a:srcRect/>
          <a:stretch>
            <a:fillRect/>
          </a:stretch>
        </p:blipFill>
        <p:spPr>
          <a:xfrm rot="0" flipV="0" flipH="0">
            <a:off x="4025900" y="2768600"/>
            <a:ext cx="1244600" cy="1244600"/>
          </a:xfrm>
          <a:prstGeom prst="rect">
            <a:avLst/>
          </a:prstGeom>
        </p:spPr>
      </p:pic>
      <p:pic>
        <p:nvPicPr>
          <p:cNvPr id="1024" name="image 1024"/>
          <p:cNvPicPr>
            <a:picLocks noChangeAspect="1"/>
          </p:cNvPicPr>
          <p:nvPr/>
        </p:nvPicPr>
        <p:blipFill>
          <a:blip r:embed="rId1024">
                </a:blip>
          <a:srcRect/>
          <a:stretch>
            <a:fillRect/>
          </a:stretch>
        </p:blipFill>
        <p:spPr>
          <a:xfrm rot="0" flipV="0" flipH="0">
            <a:off x="3657600" y="3924300"/>
            <a:ext cx="1612900" cy="342900"/>
          </a:xfrm>
          <a:prstGeom prst="rect">
            <a:avLst/>
          </a:prstGeom>
        </p:spPr>
      </p:pic>
      <p:pic>
        <p:nvPicPr>
          <p:cNvPr id="1025" name="image 1025"/>
          <p:cNvPicPr>
            <a:picLocks noChangeAspect="1"/>
          </p:cNvPicPr>
          <p:nvPr/>
        </p:nvPicPr>
        <p:blipFill>
          <a:blip r:embed="rId1025">
                </a:blip>
          <a:srcRect/>
          <a:stretch>
            <a:fillRect/>
          </a:stretch>
        </p:blipFill>
        <p:spPr>
          <a:xfrm rot="0" flipV="0" flipH="0">
            <a:off x="3670300" y="2768600"/>
            <a:ext cx="444500" cy="1498600"/>
          </a:xfrm>
          <a:prstGeom prst="rect">
            <a:avLst/>
          </a:prstGeom>
        </p:spPr>
      </p:pic>
      <p:sp>
        <p:nvSpPr>
          <p:cNvPr id="1026" name="Object 1026"/>
          <p:cNvSpPr txBox="1"/>
          <p:nvPr/>
        </p:nvSpPr>
        <p:spPr>
          <a:xfrm>
            <a:off x="3535957" y="4845409"/>
            <a:ext cx="11734596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稿定英语</a:t>
            </a:r>
            <a:endParaRPr lang="zh-CN" altLang="en-US"/>
          </a:p>
        </p:txBody>
      </p:sp>
      <p:sp>
        <p:nvSpPr>
          <p:cNvPr id="1027" name="Object 1027"/>
          <p:cNvSpPr txBox="1"/>
          <p:nvPr/>
        </p:nvSpPr>
        <p:spPr>
          <a:xfrm>
            <a:off x="3523059" y="6415447"/>
            <a:ext cx="14813751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线上夏季训练营介绍</a:t>
            </a:r>
            <a:endParaRPr lang="zh-CN" altLang="en-US"/>
          </a:p>
        </p:txBody>
      </p:sp>
      <p:sp>
        <p:nvSpPr>
          <p:cNvPr id="1028" name="Object 1028"/>
          <p:cNvSpPr txBox="1"/>
          <p:nvPr/>
        </p:nvSpPr>
        <p:spPr>
          <a:xfrm>
            <a:off x="3562256" y="8245378"/>
            <a:ext cx="14774557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Online Summer Training Camp Introduction of Gaoding Education</a:t>
            </a:r>
            <a:endParaRPr lang="zh-CN" altLang="en-US"/>
          </a:p>
        </p:txBody>
      </p:sp>
      <p:pic>
        <p:nvPicPr>
          <p:cNvPr id="1029" name="image 1029"/>
          <p:cNvPicPr>
            <a:picLocks noChangeAspect="1"/>
          </p:cNvPicPr>
          <p:nvPr/>
        </p:nvPicPr>
        <p:blipFill>
          <a:blip r:embed="rId1029">
                </a:blip>
          <a:srcRect/>
          <a:stretch>
            <a:fillRect/>
          </a:stretch>
        </p:blipFill>
        <p:spPr>
          <a:xfrm rot="0" flipV="0" flipH="0">
            <a:off x="3657600" y="9512299"/>
            <a:ext cx="3035300" cy="850900"/>
          </a:xfrm>
          <a:prstGeom prst="rect">
            <a:avLst/>
          </a:prstGeom>
        </p:spPr>
      </p:pic>
      <p:sp>
        <p:nvSpPr>
          <p:cNvPr id="1030" name="Object 1030"/>
          <p:cNvSpPr txBox="1"/>
          <p:nvPr/>
        </p:nvSpPr>
        <p:spPr>
          <a:xfrm>
            <a:off x="3487161" y="9645649"/>
            <a:ext cx="3376177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主讲人：高小定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9900900" y="3898900"/>
            <a:ext cx="5918200" cy="5918200"/>
          </a:xfrm>
          <a:prstGeom prst="rect">
            <a:avLst/>
          </a:prstGeom>
        </p:spPr>
      </p:pic>
      <p:grpSp>
        <p:nvGrpSpPr>
          <p:cNvPr id="1002" name="组合 1002"/>
          <p:cNvGrpSpPr/>
          <p:nvPr/>
        </p:nvGrpSpPr>
        <p:grpSpPr>
          <a:xfrm>
            <a:off x="14046200" y="1828800"/>
            <a:ext cx="8483600" cy="10401300"/>
            <a:chOff x="14046200" y="1828800"/>
            <a:chExt cx="8483600" cy="10401300"/>
          </a:xfrm>
        </p:grpSpPr>
        <p:pic>
          <p:nvPicPr>
            <p:cNvPr id="1003" name="image 1003"/>
            <p:cNvPicPr>
              <a:picLocks noChangeAspect="1"/>
            </p:cNvPicPr>
            <p:nvPr/>
          </p:nvPicPr>
          <p:blipFill>
            <a:blip r:embed="rId1003">
                </a:blip>
            <a:srcRect/>
            <a:stretch>
              <a:fillRect/>
            </a:stretch>
          </p:blipFill>
          <p:spPr>
            <a:xfrm rot="0" flipV="0" flipH="0">
              <a:off x="14605000" y="1828800"/>
              <a:ext cx="7924800" cy="10020300"/>
            </a:xfrm>
            <a:prstGeom prst="rect">
              <a:avLst/>
            </a:prstGeom>
          </p:spPr>
        </p:pic>
        <p:pic>
          <p:nvPicPr>
            <p:cNvPr id="1004" name="image 1004"/>
            <p:cNvPicPr>
              <a:picLocks noChangeAspect="1"/>
            </p:cNvPicPr>
            <p:nvPr/>
          </p:nvPicPr>
          <p:blipFill>
            <a:blip r:embed="rId1004">
                </a:blip>
            <a:srcRect/>
            <a:stretch>
              <a:fillRect/>
            </a:stretch>
          </p:blipFill>
          <p:spPr>
            <a:xfrm rot="0" flipV="0" flipH="0">
              <a:off x="14071600" y="11747500"/>
              <a:ext cx="8445500" cy="469900"/>
            </a:xfrm>
            <a:prstGeom prst="rect">
              <a:avLst/>
            </a:prstGeom>
          </p:spPr>
        </p:pic>
        <p:pic>
          <p:nvPicPr>
            <p:cNvPr id="1005" name="image 1005"/>
            <p:cNvPicPr>
              <a:picLocks noChangeAspect="1"/>
            </p:cNvPicPr>
            <p:nvPr/>
          </p:nvPicPr>
          <p:blipFill>
            <a:blip r:embed="rId1005">
                </a:blip>
            <a:srcRect/>
            <a:stretch>
              <a:fillRect/>
            </a:stretch>
          </p:blipFill>
          <p:spPr>
            <a:xfrm rot="0" flipV="0" flipH="0">
              <a:off x="14300200" y="11760200"/>
              <a:ext cx="7810500" cy="419100"/>
            </a:xfrm>
            <a:prstGeom prst="rect">
              <a:avLst/>
            </a:prstGeom>
          </p:spPr>
        </p:pic>
        <p:pic>
          <p:nvPicPr>
            <p:cNvPr id="1006" name="image 1006"/>
            <p:cNvPicPr>
              <a:picLocks noChangeAspect="1"/>
            </p:cNvPicPr>
            <p:nvPr/>
          </p:nvPicPr>
          <p:blipFill>
            <a:blip r:embed="rId1006">
                </a:blip>
            <a:srcRect/>
            <a:stretch>
              <a:fillRect/>
            </a:stretch>
          </p:blipFill>
          <p:spPr>
            <a:xfrm rot="0" flipV="0" flipH="0">
              <a:off x="14046200" y="1828800"/>
              <a:ext cx="673100" cy="10401300"/>
            </a:xfrm>
            <a:prstGeom prst="rect">
              <a:avLst/>
            </a:prstGeom>
          </p:spPr>
        </p:pic>
      </p:grpSp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-1384300" y="11747500"/>
            <a:ext cx="3606800" cy="3606800"/>
          </a:xfrm>
          <a:prstGeom prst="rect">
            <a:avLst/>
          </a:prstGeom>
        </p:spPr>
      </p:pic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14897100" y="2171700"/>
            <a:ext cx="7340600" cy="9321800"/>
          </a:xfrm>
          <a:prstGeom prst="rect">
            <a:avLst/>
          </a:prstGeom>
        </p:spPr>
      </p:pic>
      <p:pic>
        <p:nvPicPr>
          <p:cNvPr id="1009" name="image 1009"/>
          <p:cNvPicPr>
            <a:picLocks noChangeAspect="1"/>
          </p:cNvPicPr>
          <p:nvPr/>
        </p:nvPicPr>
        <p:blipFill>
          <a:blip r:embed="rId1009">
                </a:blip>
          <a:srcRect/>
          <a:stretch>
            <a:fillRect/>
          </a:stretch>
        </p:blipFill>
        <p:spPr>
          <a:xfrm rot="0" flipV="0" flipH="0">
            <a:off x="2044700" y="5461000"/>
            <a:ext cx="8216900" cy="431800"/>
          </a:xfrm>
          <a:prstGeom prst="rect">
            <a:avLst/>
          </a:prstGeom>
        </p:spPr>
      </p:pic>
      <p:pic>
        <p:nvPicPr>
          <p:cNvPr id="10010" name="image 10010"/>
          <p:cNvPicPr>
            <a:picLocks noChangeAspect="1"/>
          </p:cNvPicPr>
          <p:nvPr/>
        </p:nvPicPr>
        <p:blipFill>
          <a:blip r:embed="rId10010">
                </a:blip>
          <a:srcRect/>
          <a:stretch>
            <a:fillRect/>
          </a:stretch>
        </p:blipFill>
        <p:spPr>
          <a:xfrm rot="0" flipV="0" flipH="0">
            <a:off x="1879600" y="5778500"/>
            <a:ext cx="8382000" cy="254000"/>
          </a:xfrm>
          <a:prstGeom prst="rect">
            <a:avLst/>
          </a:prstGeom>
        </p:spPr>
      </p:pic>
      <p:pic>
        <p:nvPicPr>
          <p:cNvPr id="10011" name="image 10011"/>
          <p:cNvPicPr>
            <a:picLocks noChangeAspect="1"/>
          </p:cNvPicPr>
          <p:nvPr/>
        </p:nvPicPr>
        <p:blipFill>
          <a:blip r:embed="rId10011">
                </a:blip>
          <a:srcRect/>
          <a:stretch>
            <a:fillRect/>
          </a:stretch>
        </p:blipFill>
        <p:spPr>
          <a:xfrm rot="0" flipV="0" flipH="0">
            <a:off x="1866900" y="5461000"/>
            <a:ext cx="292100" cy="571500"/>
          </a:xfrm>
          <a:prstGeom prst="rect">
            <a:avLst/>
          </a:prstGeom>
        </p:spPr>
      </p:pic>
      <p:grpSp>
        <p:nvGrpSpPr>
          <p:cNvPr id="10012" name="组合 10012"/>
          <p:cNvGrpSpPr/>
          <p:nvPr/>
        </p:nvGrpSpPr>
        <p:grpSpPr>
          <a:xfrm>
            <a:off x="2817815" y="2385268"/>
            <a:ext cx="9238477" cy="2074879"/>
            <a:chOff x="2817815" y="2385268"/>
            <a:chExt cx="9238477" cy="2074879"/>
          </a:xfrm>
        </p:grpSpPr>
        <p:sp>
          <p:nvSpPr>
            <p:cNvPr id="10013" name="Object 10013"/>
            <p:cNvSpPr txBox="1"/>
            <p:nvPr/>
          </p:nvSpPr>
          <p:spPr>
            <a:xfrm>
              <a:off x="2716215" y="2309068"/>
              <a:ext cx="8519190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92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课程亮点</a:t>
              </a:r>
              <a:endParaRPr lang="zh-CN" altLang="en-US"/>
            </a:p>
          </p:txBody>
        </p:sp>
        <p:sp>
          <p:nvSpPr>
            <p:cNvPr id="10014" name="Object 10014"/>
            <p:cNvSpPr txBox="1"/>
            <p:nvPr/>
          </p:nvSpPr>
          <p:spPr>
            <a:xfrm>
              <a:off x="2734341" y="3748947"/>
              <a:ext cx="9474352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THE ATTRACTIVE POINTS</a:t>
              </a:r>
              <a:endParaRPr lang="zh-CN" altLang="en-US"/>
            </a:p>
          </p:txBody>
        </p:sp>
      </p:grpSp>
      <p:sp>
        <p:nvSpPr>
          <p:cNvPr id="10015" name="Object 10015"/>
          <p:cNvSpPr txBox="1"/>
          <p:nvPr/>
        </p:nvSpPr>
        <p:spPr>
          <a:xfrm>
            <a:off x="2759273" y="7174204"/>
            <a:ext cx="7266453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主题：sports</a:t>
            </a:r>
            <a:endParaRPr lang="zh-CN" altLang="en-US"/>
          </a:p>
        </p:txBody>
      </p:sp>
      <p:sp>
        <p:nvSpPr>
          <p:cNvPr id="10016" name="Object 10016"/>
          <p:cNvSpPr txBox="1"/>
          <p:nvPr/>
        </p:nvSpPr>
        <p:spPr>
          <a:xfrm>
            <a:off x="2763639" y="8464842"/>
            <a:ext cx="9101641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语法：动词/名词/不定式</a:t>
            </a:r>
            <a:endParaRPr lang="zh-CN" altLang="en-US"/>
          </a:p>
        </p:txBody>
      </p:sp>
      <p:sp>
        <p:nvSpPr>
          <p:cNvPr id="10017" name="Object 10017"/>
          <p:cNvSpPr txBox="1"/>
          <p:nvPr/>
        </p:nvSpPr>
        <p:spPr>
          <a:xfrm>
            <a:off x="2762646" y="9668365"/>
            <a:ext cx="10315137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词汇：Sports place，all types of sports</a:t>
            </a:r>
            <a:endParaRPr lang="zh-CN" altLang="en-US"/>
          </a:p>
        </p:txBody>
      </p:sp>
      <p:sp>
        <p:nvSpPr>
          <p:cNvPr id="10018" name="Object 10018"/>
          <p:cNvSpPr txBox="1"/>
          <p:nvPr/>
        </p:nvSpPr>
        <p:spPr>
          <a:xfrm>
            <a:off x="2766218" y="10966742"/>
            <a:ext cx="9346591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运用：“如何科学运动”speech演讲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1828800" y="4102100"/>
            <a:ext cx="21043899" cy="8750300"/>
            <a:chOff x="1828800" y="4102100"/>
            <a:chExt cx="21043899" cy="8750300"/>
          </a:xfrm>
        </p:grpSpPr>
        <p:pic>
          <p:nvPicPr>
            <p:cNvPr id="1102" name="image 1102"/>
            <p:cNvPicPr>
              <a:picLocks noChangeAspect="1"/>
            </p:cNvPicPr>
            <p:nvPr/>
          </p:nvPicPr>
          <p:blipFill>
            <a:blip r:embed="rId1102">
                </a:blip>
            <a:srcRect/>
            <a:stretch>
              <a:fillRect/>
            </a:stretch>
          </p:blipFill>
          <p:spPr>
            <a:xfrm rot="0" flipV="0" flipH="0">
              <a:off x="2387600" y="4102100"/>
              <a:ext cx="20485100" cy="8356600"/>
            </a:xfrm>
            <a:prstGeom prst="rect">
              <a:avLst/>
            </a:prstGeom>
          </p:spPr>
        </p:pic>
        <p:pic>
          <p:nvPicPr>
            <p:cNvPr id="1103" name="image 1103"/>
            <p:cNvPicPr>
              <a:picLocks noChangeAspect="1"/>
            </p:cNvPicPr>
            <p:nvPr/>
          </p:nvPicPr>
          <p:blipFill>
            <a:blip r:embed="rId1103">
                </a:blip>
            <a:srcRect/>
            <a:stretch>
              <a:fillRect/>
            </a:stretch>
          </p:blipFill>
          <p:spPr>
            <a:xfrm rot="0" flipV="0" flipH="0">
              <a:off x="1828800" y="12344400"/>
              <a:ext cx="21043900" cy="508000"/>
            </a:xfrm>
            <a:prstGeom prst="rect">
              <a:avLst/>
            </a:prstGeom>
          </p:spPr>
        </p:pic>
        <p:pic>
          <p:nvPicPr>
            <p:cNvPr id="1104" name="image 1104"/>
            <p:cNvPicPr>
              <a:picLocks noChangeAspect="1"/>
            </p:cNvPicPr>
            <p:nvPr/>
          </p:nvPicPr>
          <p:blipFill>
            <a:blip r:embed="rId1104">
                </a:blip>
            <a:srcRect/>
            <a:stretch>
              <a:fillRect/>
            </a:stretch>
          </p:blipFill>
          <p:spPr>
            <a:xfrm rot="0" flipV="0" flipH="0">
              <a:off x="2222500" y="12382500"/>
              <a:ext cx="19507200" cy="431800"/>
            </a:xfrm>
            <a:prstGeom prst="rect">
              <a:avLst/>
            </a:prstGeom>
          </p:spPr>
        </p:pic>
        <p:pic>
          <p:nvPicPr>
            <p:cNvPr id="1105" name="image 1105"/>
            <p:cNvPicPr>
              <a:picLocks noChangeAspect="1"/>
            </p:cNvPicPr>
            <p:nvPr/>
          </p:nvPicPr>
          <p:blipFill>
            <a:blip r:embed="rId1105">
                </a:blip>
            <a:srcRect/>
            <a:stretch>
              <a:fillRect/>
            </a:stretch>
          </p:blipFill>
          <p:spPr>
            <a:xfrm rot="0" flipV="0" flipH="0">
              <a:off x="1828800" y="4102100"/>
              <a:ext cx="673100" cy="8750300"/>
            </a:xfrm>
            <a:prstGeom prst="rect">
              <a:avLst/>
            </a:prstGeom>
          </p:spPr>
        </p:pic>
      </p:grpSp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19367500" y="1409700"/>
            <a:ext cx="3314700" cy="1943100"/>
          </a:xfrm>
          <a:prstGeom prst="rect">
            <a:avLst/>
          </a:prstGeom>
        </p:spPr>
      </p:pic>
      <p:grpSp>
        <p:nvGrpSpPr>
          <p:cNvPr id="1107" name="组合 1107"/>
          <p:cNvGrpSpPr/>
          <p:nvPr/>
        </p:nvGrpSpPr>
        <p:grpSpPr>
          <a:xfrm>
            <a:off x="1816100" y="1104900"/>
            <a:ext cx="11938000" cy="2755900"/>
            <a:chOff x="1816100" y="1104900"/>
            <a:chExt cx="11938000" cy="2755900"/>
          </a:xfrm>
        </p:grpSpPr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2374900" y="1104900"/>
              <a:ext cx="11379200" cy="2362200"/>
            </a:xfrm>
            <a:prstGeom prst="rect">
              <a:avLst/>
            </a:prstGeom>
          </p:spPr>
        </p:pic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1828800" y="3352800"/>
              <a:ext cx="11925300" cy="508000"/>
            </a:xfrm>
            <a:prstGeom prst="rect">
              <a:avLst/>
            </a:prstGeom>
          </p:spPr>
        </p:pic>
        <p:pic>
          <p:nvPicPr>
            <p:cNvPr id="11010" name="image 11010"/>
            <p:cNvPicPr>
              <a:picLocks noChangeAspect="1"/>
            </p:cNvPicPr>
            <p:nvPr/>
          </p:nvPicPr>
          <p:blipFill>
            <a:blip r:embed="rId11010">
                </a:blip>
            <a:srcRect/>
            <a:stretch>
              <a:fillRect/>
            </a:stretch>
          </p:blipFill>
          <p:spPr>
            <a:xfrm rot="0" flipV="0" flipH="0">
              <a:off x="1816100" y="1104900"/>
              <a:ext cx="673100" cy="2755900"/>
            </a:xfrm>
            <a:prstGeom prst="rect">
              <a:avLst/>
            </a:prstGeom>
          </p:spPr>
        </p:pic>
      </p:grpSp>
      <p:pic>
        <p:nvPicPr>
          <p:cNvPr id="11011" name="image 11011"/>
          <p:cNvPicPr>
            <a:picLocks noChangeAspect="1"/>
          </p:cNvPicPr>
          <p:nvPr/>
        </p:nvPicPr>
        <p:blipFill>
          <a:blip r:embed="rId11011">
                </a:blip>
          <a:srcRect/>
          <a:stretch>
            <a:fillRect/>
          </a:stretch>
        </p:blipFill>
        <p:spPr>
          <a:xfrm rot="0" flipV="0" flipH="0">
            <a:off x="2964707" y="4530353"/>
            <a:ext cx="19139149" cy="7580956"/>
          </a:xfrm>
          <a:prstGeom prst="rect">
            <a:avLst/>
          </a:prstGeom>
        </p:spPr>
      </p:pic>
      <p:grpSp>
        <p:nvGrpSpPr>
          <p:cNvPr id="11012" name="组合 11012"/>
          <p:cNvGrpSpPr/>
          <p:nvPr/>
        </p:nvGrpSpPr>
        <p:grpSpPr>
          <a:xfrm>
            <a:off x="3162271" y="1448501"/>
            <a:ext cx="9700262" cy="1566796"/>
            <a:chOff x="3162271" y="1448501"/>
            <a:chExt cx="9700262" cy="1566796"/>
          </a:xfrm>
        </p:grpSpPr>
        <p:sp>
          <p:nvSpPr>
            <p:cNvPr id="11013" name="Object 11013"/>
            <p:cNvSpPr txBox="1"/>
            <p:nvPr/>
          </p:nvSpPr>
          <p:spPr>
            <a:xfrm>
              <a:off x="3060671" y="1372301"/>
              <a:ext cx="9721875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课程示例参考</a:t>
              </a:r>
              <a:endParaRPr lang="zh-CN" altLang="en-US"/>
            </a:p>
          </p:txBody>
        </p:sp>
        <p:sp>
          <p:nvSpPr>
            <p:cNvPr id="11014" name="Object 11014"/>
            <p:cNvSpPr txBox="1"/>
            <p:nvPr/>
          </p:nvSpPr>
          <p:spPr>
            <a:xfrm>
              <a:off x="3068856" y="2481898"/>
              <a:ext cx="9946077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EXAMPLE FOR OUR CLASS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Object 1201"/>
          <p:cNvSpPr txBox="1"/>
          <p:nvPr/>
        </p:nvSpPr>
        <p:spPr>
          <a:xfrm>
            <a:off x="6474984" y="4001177"/>
            <a:ext cx="1143403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5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四位一体的有机学习方式</a:t>
            </a:r>
            <a:endParaRPr lang="zh-CN" altLang="en-US"/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2349500" y="7353300"/>
            <a:ext cx="241300" cy="5334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7594600" y="7353300"/>
            <a:ext cx="241300" cy="5334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2827000" y="7353300"/>
            <a:ext cx="241300" cy="5334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8072100" y="7353300"/>
            <a:ext cx="241300" cy="533400"/>
          </a:xfrm>
          <a:prstGeom prst="rect">
            <a:avLst/>
          </a:prstGeom>
        </p:spPr>
      </p:pic>
      <p:grpSp>
        <p:nvGrpSpPr>
          <p:cNvPr id="1206" name="组合 1206"/>
          <p:cNvGrpSpPr/>
          <p:nvPr/>
        </p:nvGrpSpPr>
        <p:grpSpPr>
          <a:xfrm>
            <a:off x="7160860" y="1264570"/>
            <a:ext cx="10062278" cy="1647604"/>
            <a:chOff x="7160860" y="1264570"/>
            <a:chExt cx="10062278" cy="1647604"/>
          </a:xfrm>
        </p:grpSpPr>
        <p:sp>
          <p:nvSpPr>
            <p:cNvPr id="1207" name="Object 1207"/>
            <p:cNvSpPr txBox="1"/>
            <p:nvPr/>
          </p:nvSpPr>
          <p:spPr>
            <a:xfrm>
              <a:off x="7160860" y="1188370"/>
              <a:ext cx="1006227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上课形式</a:t>
              </a:r>
              <a:endParaRPr lang="zh-CN" altLang="en-US"/>
            </a:p>
          </p:txBody>
        </p:sp>
        <p:sp>
          <p:nvSpPr>
            <p:cNvPr id="1208" name="Object 1208"/>
            <p:cNvSpPr txBox="1"/>
            <p:nvPr/>
          </p:nvSpPr>
          <p:spPr>
            <a:xfrm>
              <a:off x="7796925" y="2378774"/>
              <a:ext cx="8790149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CLASS FORMATS</a:t>
              </a:r>
              <a:endParaRPr lang="zh-CN" altLang="en-US"/>
            </a:p>
          </p:txBody>
        </p:sp>
      </p:grpSp>
      <p:grpSp>
        <p:nvGrpSpPr>
          <p:cNvPr id="1209" name="组合 1209"/>
          <p:cNvGrpSpPr/>
          <p:nvPr/>
        </p:nvGrpSpPr>
        <p:grpSpPr>
          <a:xfrm>
            <a:off x="17571480" y="5839481"/>
            <a:ext cx="5021291" cy="5124347"/>
            <a:chOff x="17571480" y="5839481"/>
            <a:chExt cx="5021291" cy="5124347"/>
          </a:xfrm>
        </p:grpSpPr>
        <p:sp>
          <p:nvSpPr>
            <p:cNvPr id="12010" name="Object 12010"/>
            <p:cNvSpPr txBox="1"/>
            <p:nvPr/>
          </p:nvSpPr>
          <p:spPr>
            <a:xfrm>
              <a:off x="17571480" y="8349718"/>
              <a:ext cx="5021291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线下连接</a:t>
              </a:r>
              <a:endParaRPr lang="zh-CN" altLang="en-US"/>
            </a:p>
          </p:txBody>
        </p:sp>
        <p:sp>
          <p:nvSpPr>
            <p:cNvPr id="12011" name="Object 12011"/>
            <p:cNvSpPr txBox="1"/>
            <p:nvPr/>
          </p:nvSpPr>
          <p:spPr>
            <a:xfrm>
              <a:off x="18456526" y="9325528"/>
              <a:ext cx="32512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线下沙龙建立多联系，大咖面对面解答疑惑</a:t>
              </a:r>
              <a:endParaRPr lang="zh-CN" altLang="en-US"/>
            </a:p>
          </p:txBody>
        </p:sp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18199100" y="7353300"/>
              <a:ext cx="3822700" cy="431800"/>
            </a:xfrm>
            <a:prstGeom prst="rect">
              <a:avLst/>
            </a:prstGeom>
          </p:spPr>
        </p:pic>
        <p:pic>
          <p:nvPicPr>
            <p:cNvPr id="12013" name="image 12013"/>
            <p:cNvPicPr>
              <a:picLocks noChangeAspect="1"/>
            </p:cNvPicPr>
            <p:nvPr/>
          </p:nvPicPr>
          <p:blipFill>
            <a:blip r:embed="rId12013">
                </a:blip>
            <a:srcRect/>
            <a:stretch>
              <a:fillRect/>
            </a:stretch>
          </p:blipFill>
          <p:spPr>
            <a:xfrm rot="0" flipV="0" flipH="0">
              <a:off x="18084800" y="7670800"/>
              <a:ext cx="3937000" cy="215900"/>
            </a:xfrm>
            <a:prstGeom prst="rect">
              <a:avLst/>
            </a:prstGeom>
          </p:spPr>
        </p:pic>
        <p:sp>
          <p:nvSpPr>
            <p:cNvPr id="12014" name="Object 12014"/>
            <p:cNvSpPr txBox="1"/>
            <p:nvPr/>
          </p:nvSpPr>
          <p:spPr>
            <a:xfrm>
              <a:off x="17974454" y="5763281"/>
              <a:ext cx="4047345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04</a:t>
              </a:r>
              <a:endParaRPr lang="zh-CN" altLang="en-US"/>
            </a:p>
          </p:txBody>
        </p:sp>
      </p:grpSp>
      <p:grpSp>
        <p:nvGrpSpPr>
          <p:cNvPr id="12015" name="组合 12015"/>
          <p:cNvGrpSpPr/>
          <p:nvPr/>
        </p:nvGrpSpPr>
        <p:grpSpPr>
          <a:xfrm>
            <a:off x="8166100" y="12611100"/>
            <a:ext cx="8102600" cy="800100"/>
            <a:chOff x="8166100" y="12611100"/>
            <a:chExt cx="8102600" cy="800100"/>
          </a:xfrm>
        </p:grpSpPr>
        <p:pic>
          <p:nvPicPr>
            <p:cNvPr id="12016" name="image 12016"/>
            <p:cNvPicPr>
              <a:picLocks noChangeAspect="1"/>
            </p:cNvPicPr>
            <p:nvPr/>
          </p:nvPicPr>
          <p:blipFill>
            <a:blip r:embed="rId12016">
                </a:blip>
            <a:srcRect/>
            <a:stretch>
              <a:fillRect/>
            </a:stretch>
          </p:blipFill>
          <p:spPr>
            <a:xfrm rot="0" flipV="0" flipH="0">
              <a:off x="10858500" y="12763500"/>
              <a:ext cx="2730500" cy="482600"/>
            </a:xfrm>
            <a:prstGeom prst="rect">
              <a:avLst/>
            </a:prstGeom>
          </p:spPr>
        </p:pic>
        <p:pic>
          <p:nvPicPr>
            <p:cNvPr id="12017" name="image 12017"/>
            <p:cNvPicPr>
              <a:picLocks noChangeAspect="1"/>
            </p:cNvPicPr>
            <p:nvPr/>
          </p:nvPicPr>
          <p:blipFill>
            <a:blip r:embed="rId12017">
                </a:blip>
            <a:srcRect/>
            <a:stretch>
              <a:fillRect/>
            </a:stretch>
          </p:blipFill>
          <p:spPr>
            <a:xfrm rot="0" flipV="0" flipH="0">
              <a:off x="8166100" y="12611100"/>
              <a:ext cx="8102600" cy="800100"/>
            </a:xfrm>
            <a:prstGeom prst="rect">
              <a:avLst/>
            </a:prstGeom>
          </p:spPr>
        </p:pic>
      </p:grpSp>
      <p:grpSp>
        <p:nvGrpSpPr>
          <p:cNvPr id="12018" name="组合 12018"/>
          <p:cNvGrpSpPr/>
          <p:nvPr/>
        </p:nvGrpSpPr>
        <p:grpSpPr>
          <a:xfrm>
            <a:off x="12697371" y="5839481"/>
            <a:ext cx="4273753" cy="5122958"/>
            <a:chOff x="12697371" y="5839481"/>
            <a:chExt cx="4273753" cy="5122958"/>
          </a:xfrm>
        </p:grpSpPr>
        <p:sp>
          <p:nvSpPr>
            <p:cNvPr id="12019" name="Object 12019"/>
            <p:cNvSpPr txBox="1"/>
            <p:nvPr/>
          </p:nvSpPr>
          <p:spPr>
            <a:xfrm>
              <a:off x="12697371" y="8349718"/>
              <a:ext cx="4273753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学员互动</a:t>
              </a:r>
              <a:endParaRPr lang="zh-CN" altLang="en-US"/>
            </a:p>
          </p:txBody>
        </p:sp>
        <p:sp>
          <p:nvSpPr>
            <p:cNvPr id="12020" name="Object 12020"/>
            <p:cNvSpPr txBox="1"/>
            <p:nvPr/>
          </p:nvSpPr>
          <p:spPr>
            <a:xfrm>
              <a:off x="13208648" y="9324139"/>
              <a:ext cx="32512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学员微信群聊进行互动，交流讨论增长知识</a:t>
              </a:r>
              <a:endParaRPr lang="zh-CN" altLang="en-US"/>
            </a:p>
          </p:txBody>
        </p:sp>
        <p:pic>
          <p:nvPicPr>
            <p:cNvPr id="12021" name="image 12021"/>
            <p:cNvPicPr>
              <a:picLocks noChangeAspect="1"/>
            </p:cNvPicPr>
            <p:nvPr/>
          </p:nvPicPr>
          <p:blipFill>
            <a:blip r:embed="rId12021">
                </a:blip>
            <a:srcRect/>
            <a:stretch>
              <a:fillRect/>
            </a:stretch>
          </p:blipFill>
          <p:spPr>
            <a:xfrm rot="0" flipV="0" flipH="0">
              <a:off x="12954000" y="7353300"/>
              <a:ext cx="3822700" cy="431800"/>
            </a:xfrm>
            <a:prstGeom prst="rect">
              <a:avLst/>
            </a:prstGeom>
          </p:spPr>
        </p:pic>
        <p:pic>
          <p:nvPicPr>
            <p:cNvPr id="12022" name="image 12022"/>
            <p:cNvPicPr>
              <a:picLocks noChangeAspect="1"/>
            </p:cNvPicPr>
            <p:nvPr/>
          </p:nvPicPr>
          <p:blipFill>
            <a:blip r:embed="rId12022">
                </a:blip>
            <a:srcRect/>
            <a:stretch>
              <a:fillRect/>
            </a:stretch>
          </p:blipFill>
          <p:spPr>
            <a:xfrm rot="0" flipV="0" flipH="0">
              <a:off x="12839700" y="7670800"/>
              <a:ext cx="3937000" cy="215900"/>
            </a:xfrm>
            <a:prstGeom prst="rect">
              <a:avLst/>
            </a:prstGeom>
          </p:spPr>
        </p:pic>
        <p:sp>
          <p:nvSpPr>
            <p:cNvPr id="12023" name="Object 12023"/>
            <p:cNvSpPr txBox="1"/>
            <p:nvPr/>
          </p:nvSpPr>
          <p:spPr>
            <a:xfrm>
              <a:off x="12981711" y="5763281"/>
              <a:ext cx="3767277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</p:grpSp>
      <p:grpSp>
        <p:nvGrpSpPr>
          <p:cNvPr id="12024" name="组合 12024"/>
          <p:cNvGrpSpPr/>
          <p:nvPr/>
        </p:nvGrpSpPr>
        <p:grpSpPr>
          <a:xfrm>
            <a:off x="7316190" y="5839481"/>
            <a:ext cx="4519218" cy="5121569"/>
            <a:chOff x="7316190" y="5839481"/>
            <a:chExt cx="4519218" cy="5121569"/>
          </a:xfrm>
        </p:grpSpPr>
        <p:sp>
          <p:nvSpPr>
            <p:cNvPr id="12025" name="Object 12025"/>
            <p:cNvSpPr txBox="1"/>
            <p:nvPr/>
          </p:nvSpPr>
          <p:spPr>
            <a:xfrm>
              <a:off x="7316190" y="8349718"/>
              <a:ext cx="4519218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训练任务</a:t>
              </a:r>
              <a:endParaRPr lang="zh-CN" altLang="en-US"/>
            </a:p>
          </p:txBody>
        </p:sp>
        <p:sp>
          <p:nvSpPr>
            <p:cNvPr id="12026" name="Object 12026"/>
            <p:cNvSpPr txBox="1"/>
            <p:nvPr/>
          </p:nvSpPr>
          <p:spPr>
            <a:xfrm>
              <a:off x="7980216" y="9322750"/>
              <a:ext cx="32512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课后在班导监督下及时完成课程的任务，巩固知识框架</a:t>
              </a:r>
              <a:endParaRPr lang="zh-CN" altLang="en-US"/>
            </a:p>
          </p:txBody>
        </p:sp>
        <p:pic>
          <p:nvPicPr>
            <p:cNvPr id="12027" name="image 12027"/>
            <p:cNvPicPr>
              <a:picLocks noChangeAspect="1"/>
            </p:cNvPicPr>
            <p:nvPr/>
          </p:nvPicPr>
          <p:blipFill>
            <a:blip r:embed="rId12027">
                </a:blip>
            <a:srcRect/>
            <a:stretch>
              <a:fillRect/>
            </a:stretch>
          </p:blipFill>
          <p:spPr>
            <a:xfrm rot="0" flipV="0" flipH="0">
              <a:off x="7721600" y="7353300"/>
              <a:ext cx="3822700" cy="431800"/>
            </a:xfrm>
            <a:prstGeom prst="rect">
              <a:avLst/>
            </a:prstGeom>
          </p:spPr>
        </p:pic>
        <p:pic>
          <p:nvPicPr>
            <p:cNvPr id="12028" name="image 12028"/>
            <p:cNvPicPr>
              <a:picLocks noChangeAspect="1"/>
            </p:cNvPicPr>
            <p:nvPr/>
          </p:nvPicPr>
          <p:blipFill>
            <a:blip r:embed="rId12028">
                </a:blip>
            <a:srcRect/>
            <a:stretch>
              <a:fillRect/>
            </a:stretch>
          </p:blipFill>
          <p:spPr>
            <a:xfrm rot="0" flipV="0" flipH="0">
              <a:off x="7607300" y="7670800"/>
              <a:ext cx="3937000" cy="215900"/>
            </a:xfrm>
            <a:prstGeom prst="rect">
              <a:avLst/>
            </a:prstGeom>
          </p:spPr>
        </p:pic>
        <p:sp>
          <p:nvSpPr>
            <p:cNvPr id="12029" name="Object 12029"/>
            <p:cNvSpPr txBox="1"/>
            <p:nvPr/>
          </p:nvSpPr>
          <p:spPr>
            <a:xfrm>
              <a:off x="7607300" y="5763281"/>
              <a:ext cx="3754564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</p:grpSp>
      <p:grpSp>
        <p:nvGrpSpPr>
          <p:cNvPr id="12030" name="组合 12030"/>
          <p:cNvGrpSpPr/>
          <p:nvPr/>
        </p:nvGrpSpPr>
        <p:grpSpPr>
          <a:xfrm>
            <a:off x="2146349" y="5839481"/>
            <a:ext cx="4406112" cy="5120180"/>
            <a:chOff x="2146349" y="5839481"/>
            <a:chExt cx="4406112" cy="5120180"/>
          </a:xfrm>
        </p:grpSpPr>
        <p:sp>
          <p:nvSpPr>
            <p:cNvPr id="12031" name="Object 12031"/>
            <p:cNvSpPr txBox="1"/>
            <p:nvPr/>
          </p:nvSpPr>
          <p:spPr>
            <a:xfrm>
              <a:off x="2146349" y="8349718"/>
              <a:ext cx="4406112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线上上课</a:t>
              </a:r>
              <a:endParaRPr lang="zh-CN" altLang="en-US"/>
            </a:p>
          </p:txBody>
        </p:sp>
        <p:pic>
          <p:nvPicPr>
            <p:cNvPr id="12032" name="image 12032"/>
            <p:cNvPicPr>
              <a:picLocks noChangeAspect="1"/>
            </p:cNvPicPr>
            <p:nvPr/>
          </p:nvPicPr>
          <p:blipFill>
            <a:blip r:embed="rId12032">
                </a:blip>
            <a:srcRect/>
            <a:stretch>
              <a:fillRect/>
            </a:stretch>
          </p:blipFill>
          <p:spPr>
            <a:xfrm rot="0" flipV="0" flipH="0">
              <a:off x="2476500" y="7353300"/>
              <a:ext cx="3822700" cy="431800"/>
            </a:xfrm>
            <a:prstGeom prst="rect">
              <a:avLst/>
            </a:prstGeom>
          </p:spPr>
        </p:pic>
        <p:pic>
          <p:nvPicPr>
            <p:cNvPr id="12033" name="image 12033"/>
            <p:cNvPicPr>
              <a:picLocks noChangeAspect="1"/>
            </p:cNvPicPr>
            <p:nvPr/>
          </p:nvPicPr>
          <p:blipFill>
            <a:blip r:embed="rId12033">
                </a:blip>
            <a:srcRect/>
            <a:stretch>
              <a:fillRect/>
            </a:stretch>
          </p:blipFill>
          <p:spPr>
            <a:xfrm rot="0" flipV="0" flipH="0">
              <a:off x="2362200" y="7670800"/>
              <a:ext cx="3937000" cy="215900"/>
            </a:xfrm>
            <a:prstGeom prst="rect">
              <a:avLst/>
            </a:prstGeom>
          </p:spPr>
        </p:pic>
        <p:sp>
          <p:nvSpPr>
            <p:cNvPr id="12034" name="Object 12034"/>
            <p:cNvSpPr txBox="1"/>
            <p:nvPr/>
          </p:nvSpPr>
          <p:spPr>
            <a:xfrm>
              <a:off x="2723805" y="9321361"/>
              <a:ext cx="32512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无需奔波劳累，下班回家打开电脑即可开始学习</a:t>
              </a:r>
              <a:endParaRPr lang="zh-CN" altLang="en-US"/>
            </a:p>
          </p:txBody>
        </p:sp>
        <p:sp>
          <p:nvSpPr>
            <p:cNvPr id="12035" name="Object 12035"/>
            <p:cNvSpPr txBox="1"/>
            <p:nvPr/>
          </p:nvSpPr>
          <p:spPr>
            <a:xfrm>
              <a:off x="2434361" y="5763281"/>
              <a:ext cx="3906977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16497300" y="4559300"/>
            <a:ext cx="6972300" cy="74295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952500" y="7759700"/>
            <a:ext cx="7658100" cy="1028700"/>
          </a:xfrm>
          <a:prstGeom prst="rect">
            <a:avLst/>
          </a:prstGeom>
        </p:spPr>
      </p:pic>
      <p:grpSp>
        <p:nvGrpSpPr>
          <p:cNvPr id="1303" name="组合 1303"/>
          <p:cNvGrpSpPr/>
          <p:nvPr/>
        </p:nvGrpSpPr>
        <p:grpSpPr>
          <a:xfrm>
            <a:off x="4419600" y="9982200"/>
            <a:ext cx="11226800" cy="3022600"/>
            <a:chOff x="4419600" y="9982200"/>
            <a:chExt cx="11226800" cy="3022600"/>
          </a:xfrm>
        </p:grpSpPr>
        <p:grpSp>
          <p:nvGrpSpPr>
            <p:cNvPr id="1304" name="组合 1304"/>
            <p:cNvGrpSpPr/>
            <p:nvPr/>
          </p:nvGrpSpPr>
          <p:grpSpPr>
            <a:xfrm>
              <a:off x="4419600" y="9982200"/>
              <a:ext cx="11226800" cy="3022600"/>
              <a:chOff x="4419600" y="9982200"/>
              <a:chExt cx="11226800" cy="3022600"/>
            </a:xfrm>
          </p:grpSpPr>
          <p:pic>
            <p:nvPicPr>
              <p:cNvPr id="1305" name="image 1305"/>
              <p:cNvPicPr>
                <a:picLocks noChangeAspect="1"/>
              </p:cNvPicPr>
              <p:nvPr/>
            </p:nvPicPr>
            <p:blipFill>
              <a:blip r:embed="rId1305">
                </a:blip>
              <a:srcRect/>
              <a:stretch>
                <a:fillRect/>
              </a:stretch>
            </p:blipFill>
            <p:spPr>
              <a:xfrm rot="0" flipV="0" flipH="0">
                <a:off x="4419600" y="10198100"/>
                <a:ext cx="11023600" cy="2806700"/>
              </a:xfrm>
              <a:prstGeom prst="rect">
                <a:avLst/>
              </a:prstGeom>
            </p:spPr>
          </p:pic>
          <p:pic>
            <p:nvPicPr>
              <p:cNvPr id="1306" name="image 1306"/>
              <p:cNvPicPr>
                <a:picLocks noChangeAspect="1"/>
              </p:cNvPicPr>
              <p:nvPr/>
            </p:nvPicPr>
            <p:blipFill>
              <a:blip r:embed="rId1306">
                </a:blip>
              <a:srcRect/>
              <a:stretch>
                <a:fillRect/>
              </a:stretch>
            </p:blipFill>
            <p:spPr>
              <a:xfrm rot="0" flipV="0" flipH="0">
                <a:off x="5575300" y="12649200"/>
                <a:ext cx="10071100" cy="342900"/>
              </a:xfrm>
              <a:prstGeom prst="rect">
                <a:avLst/>
              </a:prstGeom>
            </p:spPr>
          </p:pic>
          <p:pic>
            <p:nvPicPr>
              <p:cNvPr id="1307" name="image 1307"/>
              <p:cNvPicPr>
                <a:picLocks noChangeAspect="1"/>
              </p:cNvPicPr>
              <p:nvPr/>
            </p:nvPicPr>
            <p:blipFill>
              <a:blip r:embed="rId1307">
                </a:blip>
              <a:srcRect/>
              <a:stretch>
                <a:fillRect/>
              </a:stretch>
            </p:blipFill>
            <p:spPr>
              <a:xfrm rot="0" flipV="0" flipH="0">
                <a:off x="4622800" y="9982200"/>
                <a:ext cx="11023600" cy="2768600"/>
              </a:xfrm>
              <a:prstGeom prst="rect">
                <a:avLst/>
              </a:prstGeom>
            </p:spPr>
          </p:pic>
        </p:grpSp>
        <p:sp>
          <p:nvSpPr>
            <p:cNvPr id="1308" name="Object 1308"/>
            <p:cNvSpPr txBox="1"/>
            <p:nvPr/>
          </p:nvSpPr>
          <p:spPr>
            <a:xfrm>
              <a:off x="7955160" y="10478723"/>
              <a:ext cx="5944968" cy="7111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第三期</a:t>
              </a:r>
              <a:endParaRPr lang="zh-CN" altLang="en-US"/>
            </a:p>
          </p:txBody>
        </p:sp>
        <p:sp>
          <p:nvSpPr>
            <p:cNvPr id="1309" name="Object 1309"/>
            <p:cNvSpPr txBox="1"/>
            <p:nvPr/>
          </p:nvSpPr>
          <p:spPr>
            <a:xfrm>
              <a:off x="7946429" y="11455219"/>
              <a:ext cx="7014734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2020年8月1日--8月21日</a:t>
              </a:r>
              <a:endParaRPr lang="zh-CN" altLang="en-US"/>
            </a:p>
          </p:txBody>
        </p:sp>
        <p:sp>
          <p:nvSpPr>
            <p:cNvPr id="13010" name="Object 13010"/>
            <p:cNvSpPr txBox="1"/>
            <p:nvPr/>
          </p:nvSpPr>
          <p:spPr>
            <a:xfrm>
              <a:off x="5820887" y="10605049"/>
              <a:ext cx="1951520" cy="1308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03</a:t>
              </a:r>
              <a:endParaRPr lang="zh-CN" altLang="en-US"/>
            </a:p>
          </p:txBody>
        </p:sp>
        <p:pic>
          <p:nvPicPr>
            <p:cNvPr id="13011" name="image 13011"/>
            <p:cNvPicPr>
              <a:picLocks noChangeAspect="1"/>
            </p:cNvPicPr>
            <p:nvPr/>
          </p:nvPicPr>
          <p:blipFill>
            <a:blip r:embed="rId13011">
                </a:blip>
            <a:srcRect/>
            <a:stretch>
              <a:fillRect/>
            </a:stretch>
          </p:blipFill>
          <p:spPr>
            <a:xfrm rot="0" flipV="0" flipH="0">
              <a:off x="7620000" y="10579100"/>
              <a:ext cx="50800" cy="1460500"/>
            </a:xfrm>
            <a:prstGeom prst="rect">
              <a:avLst/>
            </a:prstGeom>
          </p:spPr>
        </p:pic>
      </p:grpSp>
      <p:grpSp>
        <p:nvGrpSpPr>
          <p:cNvPr id="13012" name="组合 13012"/>
          <p:cNvGrpSpPr/>
          <p:nvPr/>
        </p:nvGrpSpPr>
        <p:grpSpPr>
          <a:xfrm>
            <a:off x="9537700" y="6858000"/>
            <a:ext cx="11252200" cy="3022600"/>
            <a:chOff x="9537700" y="6858000"/>
            <a:chExt cx="11252200" cy="3022600"/>
          </a:xfrm>
        </p:grpSpPr>
        <p:grpSp>
          <p:nvGrpSpPr>
            <p:cNvPr id="13013" name="组合 13013"/>
            <p:cNvGrpSpPr/>
            <p:nvPr/>
          </p:nvGrpSpPr>
          <p:grpSpPr>
            <a:xfrm>
              <a:off x="9537700" y="6858000"/>
              <a:ext cx="11252200" cy="3022600"/>
              <a:chOff x="9537700" y="6858000"/>
              <a:chExt cx="11252200" cy="3022600"/>
            </a:xfrm>
          </p:grpSpPr>
          <p:pic>
            <p:nvPicPr>
              <p:cNvPr id="13014" name="image 13014"/>
              <p:cNvPicPr>
                <a:picLocks noChangeAspect="1"/>
              </p:cNvPicPr>
              <p:nvPr/>
            </p:nvPicPr>
            <p:blipFill>
              <a:blip r:embed="rId13014">
                </a:blip>
              <a:srcRect/>
              <a:stretch>
                <a:fillRect/>
              </a:stretch>
            </p:blipFill>
            <p:spPr>
              <a:xfrm rot="0" flipV="0" flipH="0">
                <a:off x="9550400" y="7112000"/>
                <a:ext cx="11036300" cy="2768600"/>
              </a:xfrm>
              <a:prstGeom prst="rect">
                <a:avLst/>
              </a:prstGeom>
            </p:spPr>
          </p:pic>
          <p:pic>
            <p:nvPicPr>
              <p:cNvPr id="13015" name="image 13015"/>
              <p:cNvPicPr>
                <a:picLocks noChangeAspect="1"/>
              </p:cNvPicPr>
              <p:nvPr/>
            </p:nvPicPr>
            <p:blipFill>
              <a:blip r:embed="rId13015">
                </a:blip>
              <a:srcRect/>
              <a:stretch>
                <a:fillRect/>
              </a:stretch>
            </p:blipFill>
            <p:spPr>
              <a:xfrm rot="0" flipV="0" flipH="0">
                <a:off x="9537700" y="6858000"/>
                <a:ext cx="292100" cy="3009900"/>
              </a:xfrm>
              <a:prstGeom prst="rect">
                <a:avLst/>
              </a:prstGeom>
            </p:spPr>
          </p:pic>
          <p:pic>
            <p:nvPicPr>
              <p:cNvPr id="13016" name="image 13016"/>
              <p:cNvPicPr>
                <a:picLocks noChangeAspect="1"/>
              </p:cNvPicPr>
              <p:nvPr/>
            </p:nvPicPr>
            <p:blipFill>
              <a:blip r:embed="rId13016">
                </a:blip>
              <a:srcRect/>
              <a:stretch>
                <a:fillRect/>
              </a:stretch>
            </p:blipFill>
            <p:spPr>
              <a:xfrm rot="0" flipV="0" flipH="0">
                <a:off x="9537700" y="9525000"/>
                <a:ext cx="10109200" cy="342900"/>
              </a:xfrm>
              <a:prstGeom prst="rect">
                <a:avLst/>
              </a:prstGeom>
            </p:spPr>
          </p:pic>
          <p:pic>
            <p:nvPicPr>
              <p:cNvPr id="13017" name="image 13017"/>
              <p:cNvPicPr>
                <a:picLocks noChangeAspect="1"/>
              </p:cNvPicPr>
              <p:nvPr/>
            </p:nvPicPr>
            <p:blipFill>
              <a:blip r:embed="rId13017">
                </a:blip>
              <a:srcRect/>
              <a:stretch>
                <a:fillRect/>
              </a:stretch>
            </p:blipFill>
            <p:spPr>
              <a:xfrm rot="0" flipV="0" flipH="0">
                <a:off x="9753600" y="6858000"/>
                <a:ext cx="11036300" cy="2768600"/>
              </a:xfrm>
              <a:prstGeom prst="rect">
                <a:avLst/>
              </a:prstGeom>
            </p:spPr>
          </p:pic>
        </p:grpSp>
        <p:sp>
          <p:nvSpPr>
            <p:cNvPr id="13018" name="Object 13018"/>
            <p:cNvSpPr txBox="1"/>
            <p:nvPr/>
          </p:nvSpPr>
          <p:spPr>
            <a:xfrm>
              <a:off x="13162160" y="7354523"/>
              <a:ext cx="5817208" cy="7111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第二期</a:t>
              </a:r>
              <a:endParaRPr lang="zh-CN" altLang="en-US"/>
            </a:p>
          </p:txBody>
        </p:sp>
        <p:sp>
          <p:nvSpPr>
            <p:cNvPr id="13019" name="Object 13019"/>
            <p:cNvSpPr txBox="1"/>
            <p:nvPr/>
          </p:nvSpPr>
          <p:spPr>
            <a:xfrm>
              <a:off x="13153429" y="8331019"/>
              <a:ext cx="658232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2020年7月30日--8月11日</a:t>
              </a:r>
              <a:endParaRPr lang="zh-CN" altLang="en-US"/>
            </a:p>
          </p:txBody>
        </p:sp>
        <p:sp>
          <p:nvSpPr>
            <p:cNvPr id="13020" name="Object 13020"/>
            <p:cNvSpPr txBox="1"/>
            <p:nvPr/>
          </p:nvSpPr>
          <p:spPr>
            <a:xfrm>
              <a:off x="11027887" y="7480849"/>
              <a:ext cx="1951507" cy="1308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02</a:t>
              </a:r>
              <a:endParaRPr lang="zh-CN" altLang="en-US"/>
            </a:p>
          </p:txBody>
        </p:sp>
        <p:pic>
          <p:nvPicPr>
            <p:cNvPr id="13021" name="image 13021"/>
            <p:cNvPicPr>
              <a:picLocks noChangeAspect="1"/>
            </p:cNvPicPr>
            <p:nvPr/>
          </p:nvPicPr>
          <p:blipFill>
            <a:blip r:embed="rId13021">
                </a:blip>
            <a:srcRect/>
            <a:stretch>
              <a:fillRect/>
            </a:stretch>
          </p:blipFill>
          <p:spPr>
            <a:xfrm rot="0" flipV="0" flipH="0">
              <a:off x="12827000" y="7454900"/>
              <a:ext cx="50800" cy="1460500"/>
            </a:xfrm>
            <a:prstGeom prst="rect">
              <a:avLst/>
            </a:prstGeom>
          </p:spPr>
        </p:pic>
      </p:grpSp>
      <p:grpSp>
        <p:nvGrpSpPr>
          <p:cNvPr id="13022" name="组合 13022"/>
          <p:cNvGrpSpPr/>
          <p:nvPr/>
        </p:nvGrpSpPr>
        <p:grpSpPr>
          <a:xfrm>
            <a:off x="4521200" y="3759200"/>
            <a:ext cx="11226800" cy="3022600"/>
            <a:chOff x="4521200" y="3759200"/>
            <a:chExt cx="11226800" cy="3022600"/>
          </a:xfrm>
        </p:grpSpPr>
        <p:grpSp>
          <p:nvGrpSpPr>
            <p:cNvPr id="13023" name="组合 13023"/>
            <p:cNvGrpSpPr/>
            <p:nvPr/>
          </p:nvGrpSpPr>
          <p:grpSpPr>
            <a:xfrm>
              <a:off x="4521200" y="3759200"/>
              <a:ext cx="11226800" cy="3022600"/>
              <a:chOff x="4521200" y="3759200"/>
              <a:chExt cx="11226800" cy="3022600"/>
            </a:xfrm>
          </p:grpSpPr>
          <p:pic>
            <p:nvPicPr>
              <p:cNvPr id="13024" name="image 13024"/>
              <p:cNvPicPr>
                <a:picLocks noChangeAspect="1"/>
              </p:cNvPicPr>
              <p:nvPr/>
            </p:nvPicPr>
            <p:blipFill>
              <a:blip r:embed="rId13024">
                </a:blip>
              <a:srcRect/>
              <a:stretch>
                <a:fillRect/>
              </a:stretch>
            </p:blipFill>
            <p:spPr>
              <a:xfrm rot="0" flipV="0" flipH="0">
                <a:off x="4521200" y="3975100"/>
                <a:ext cx="11036300" cy="2806700"/>
              </a:xfrm>
              <a:prstGeom prst="rect">
                <a:avLst/>
              </a:prstGeom>
            </p:spPr>
          </p:pic>
          <p:pic>
            <p:nvPicPr>
              <p:cNvPr id="13025" name="image 13025"/>
              <p:cNvPicPr>
                <a:picLocks noChangeAspect="1"/>
              </p:cNvPicPr>
              <p:nvPr/>
            </p:nvPicPr>
            <p:blipFill>
              <a:blip r:embed="rId13025">
                </a:blip>
              <a:srcRect/>
              <a:stretch>
                <a:fillRect/>
              </a:stretch>
            </p:blipFill>
            <p:spPr>
              <a:xfrm rot="0" flipV="0" flipH="0">
                <a:off x="5676900" y="6426200"/>
                <a:ext cx="10071100" cy="342900"/>
              </a:xfrm>
              <a:prstGeom prst="rect">
                <a:avLst/>
              </a:prstGeom>
            </p:spPr>
          </p:pic>
          <p:pic>
            <p:nvPicPr>
              <p:cNvPr id="13026" name="image 13026"/>
              <p:cNvPicPr>
                <a:picLocks noChangeAspect="1"/>
              </p:cNvPicPr>
              <p:nvPr/>
            </p:nvPicPr>
            <p:blipFill>
              <a:blip r:embed="rId13026">
                </a:blip>
              <a:srcRect/>
              <a:stretch>
                <a:fillRect/>
              </a:stretch>
            </p:blipFill>
            <p:spPr>
              <a:xfrm rot="0" flipV="0" flipH="0">
                <a:off x="4724400" y="3759200"/>
                <a:ext cx="11023600" cy="2768600"/>
              </a:xfrm>
              <a:prstGeom prst="rect">
                <a:avLst/>
              </a:prstGeom>
            </p:spPr>
          </p:pic>
        </p:grpSp>
        <p:sp>
          <p:nvSpPr>
            <p:cNvPr id="13027" name="Object 13027"/>
            <p:cNvSpPr txBox="1"/>
            <p:nvPr/>
          </p:nvSpPr>
          <p:spPr>
            <a:xfrm>
              <a:off x="8056760" y="4255723"/>
              <a:ext cx="6261100" cy="7111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第一期</a:t>
              </a:r>
              <a:endParaRPr lang="zh-CN" altLang="en-US"/>
            </a:p>
          </p:txBody>
        </p:sp>
        <p:sp>
          <p:nvSpPr>
            <p:cNvPr id="13028" name="Object 13028"/>
            <p:cNvSpPr txBox="1"/>
            <p:nvPr/>
          </p:nvSpPr>
          <p:spPr>
            <a:xfrm>
              <a:off x="8048029" y="5232219"/>
              <a:ext cx="6269824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2020年7月20日--8月1日</a:t>
              </a:r>
              <a:endParaRPr lang="zh-CN" altLang="en-US"/>
            </a:p>
          </p:txBody>
        </p:sp>
        <p:sp>
          <p:nvSpPr>
            <p:cNvPr id="13029" name="Object 13029"/>
            <p:cNvSpPr txBox="1"/>
            <p:nvPr/>
          </p:nvSpPr>
          <p:spPr>
            <a:xfrm>
              <a:off x="5922487" y="4382049"/>
              <a:ext cx="1951520" cy="1308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01</a:t>
              </a:r>
              <a:endParaRPr lang="zh-CN" altLang="en-US"/>
            </a:p>
          </p:txBody>
        </p:sp>
        <p:pic>
          <p:nvPicPr>
            <p:cNvPr id="13030" name="image 13030"/>
            <p:cNvPicPr>
              <a:picLocks noChangeAspect="1"/>
            </p:cNvPicPr>
            <p:nvPr/>
          </p:nvPicPr>
          <p:blipFill>
            <a:blip r:embed="rId13030">
                </a:blip>
            <a:srcRect/>
            <a:stretch>
              <a:fillRect/>
            </a:stretch>
          </p:blipFill>
          <p:spPr>
            <a:xfrm rot="0" flipV="0" flipH="0">
              <a:off x="7721600" y="4356100"/>
              <a:ext cx="50800" cy="1460500"/>
            </a:xfrm>
            <a:prstGeom prst="rect">
              <a:avLst/>
            </a:prstGeom>
          </p:spPr>
        </p:pic>
      </p:grpSp>
      <p:grpSp>
        <p:nvGrpSpPr>
          <p:cNvPr id="13031" name="组合 13031"/>
          <p:cNvGrpSpPr/>
          <p:nvPr/>
        </p:nvGrpSpPr>
        <p:grpSpPr>
          <a:xfrm>
            <a:off x="7019905" y="1270970"/>
            <a:ext cx="10344188" cy="1617327"/>
            <a:chOff x="7019905" y="1270970"/>
            <a:chExt cx="10344188" cy="1617327"/>
          </a:xfrm>
        </p:grpSpPr>
        <p:sp>
          <p:nvSpPr>
            <p:cNvPr id="13032" name="Object 13032"/>
            <p:cNvSpPr txBox="1"/>
            <p:nvPr/>
          </p:nvSpPr>
          <p:spPr>
            <a:xfrm>
              <a:off x="7133483" y="1194770"/>
              <a:ext cx="10117032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课程安排</a:t>
              </a:r>
              <a:endParaRPr lang="zh-CN" altLang="en-US"/>
            </a:p>
          </p:txBody>
        </p:sp>
        <p:sp>
          <p:nvSpPr>
            <p:cNvPr id="13033" name="Object 13033"/>
            <p:cNvSpPr txBox="1"/>
            <p:nvPr/>
          </p:nvSpPr>
          <p:spPr>
            <a:xfrm>
              <a:off x="7019905" y="2354898"/>
              <a:ext cx="10344188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LESSON ARRAGEMENT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1841500" y="6248400"/>
            <a:ext cx="12547600" cy="5651500"/>
            <a:chOff x="1841500" y="6248400"/>
            <a:chExt cx="12547600" cy="5651500"/>
          </a:xfrm>
        </p:grpSpPr>
        <p:pic>
          <p:nvPicPr>
            <p:cNvPr id="1402" name="image 1402"/>
            <p:cNvPicPr>
              <a:picLocks noChangeAspect="1"/>
            </p:cNvPicPr>
            <p:nvPr/>
          </p:nvPicPr>
          <p:blipFill>
            <a:blip r:embed="rId1402">
                </a:blip>
            <a:srcRect/>
            <a:stretch>
              <a:fillRect/>
            </a:stretch>
          </p:blipFill>
          <p:spPr>
            <a:xfrm rot="0" flipV="0" flipH="0"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1403" name="image 1403"/>
            <p:cNvPicPr>
              <a:picLocks noChangeAspect="1"/>
            </p:cNvPicPr>
            <p:nvPr/>
          </p:nvPicPr>
          <p:blipFill>
            <a:blip r:embed="rId1403">
                </a:blip>
            <a:srcRect/>
            <a:stretch>
              <a:fillRect/>
            </a:stretch>
          </p:blipFill>
          <p:spPr>
            <a:xfrm rot="0" flipV="0" flipH="0"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1404" name="image 1404"/>
            <p:cNvPicPr>
              <a:picLocks noChangeAspect="1"/>
            </p:cNvPicPr>
            <p:nvPr/>
          </p:nvPicPr>
          <p:blipFill>
            <a:blip r:embed="rId1404">
                </a:blip>
            <a:srcRect/>
            <a:stretch>
              <a:fillRect/>
            </a:stretch>
          </p:blipFill>
          <p:spPr>
            <a:xfrm rot="0" flipV="0" flipH="0">
              <a:off x="1841500" y="10807700"/>
              <a:ext cx="12547600" cy="1054100"/>
            </a:xfrm>
            <a:prstGeom prst="rect">
              <a:avLst/>
            </a:prstGeom>
          </p:spPr>
        </p:pic>
        <p:pic>
          <p:nvPicPr>
            <p:cNvPr id="1405" name="image 1405"/>
            <p:cNvPicPr>
              <a:picLocks noChangeAspect="1"/>
            </p:cNvPicPr>
            <p:nvPr/>
          </p:nvPicPr>
          <p:blipFill>
            <a:blip r:embed="rId1405">
                </a:blip>
            <a:srcRect/>
            <a:stretch>
              <a:fillRect/>
            </a:stretch>
          </p:blipFill>
          <p:spPr>
            <a:xfrm rot="0" flipV="0" flipH="0">
              <a:off x="1841500" y="6248400"/>
              <a:ext cx="673100" cy="5651500"/>
            </a:xfrm>
            <a:prstGeom prst="rect">
              <a:avLst/>
            </a:prstGeom>
          </p:spPr>
        </p:pic>
        <p:pic>
          <p:nvPicPr>
            <p:cNvPr id="1406" name="image 1406"/>
            <p:cNvPicPr>
              <a:picLocks noChangeAspect="1"/>
            </p:cNvPicPr>
            <p:nvPr/>
          </p:nvPicPr>
          <p:blipFill>
            <a:blip r:embed="rId1406">
                </a:blip>
            <a:srcRect/>
            <a:stretch>
              <a:fillRect/>
            </a:stretch>
          </p:blipFill>
          <p:spPr>
            <a:xfrm rot="0" flipV="0" flipH="0">
              <a:off x="1892300" y="6311900"/>
              <a:ext cx="571500" cy="5499100"/>
            </a:xfrm>
            <a:prstGeom prst="rect">
              <a:avLst/>
            </a:prstGeom>
          </p:spPr>
        </p:pic>
      </p:grpSp>
      <p:sp>
        <p:nvSpPr>
          <p:cNvPr id="1407" name="Object 1407"/>
          <p:cNvSpPr txBox="1"/>
          <p:nvPr/>
        </p:nvSpPr>
        <p:spPr>
          <a:xfrm>
            <a:off x="4065231" y="6927919"/>
            <a:ext cx="8636279" cy="12572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82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购买方式</a:t>
            </a:r>
            <a:endParaRPr lang="zh-CN" altLang="en-US"/>
          </a:p>
        </p:txBody>
      </p:sp>
      <p:sp>
        <p:nvSpPr>
          <p:cNvPr id="1408" name="Object 1408"/>
          <p:cNvSpPr txBox="1"/>
          <p:nvPr/>
        </p:nvSpPr>
        <p:spPr>
          <a:xfrm>
            <a:off x="4358181" y="8335114"/>
            <a:ext cx="8314925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HOW TO BUY</a:t>
            </a:r>
            <a:endParaRPr lang="zh-CN" altLang="en-US"/>
          </a:p>
        </p:txBody>
      </p:sp>
      <p:sp>
        <p:nvSpPr>
          <p:cNvPr id="1409" name="Object 1409"/>
          <p:cNvSpPr txBox="1"/>
          <p:nvPr/>
        </p:nvSpPr>
        <p:spPr>
          <a:xfrm>
            <a:off x="3024896" y="10009860"/>
            <a:ext cx="9625535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1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项目原价：￥19800元；优惠推广价：￥16800元</a:t>
            </a:r>
            <a:endParaRPr lang="zh-CN" altLang="en-US"/>
          </a:p>
        </p:txBody>
      </p:sp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9347200" y="9436100"/>
            <a:ext cx="3086100" cy="88900"/>
          </a:xfrm>
          <a:prstGeom prst="rect">
            <a:avLst/>
          </a:prstGeom>
        </p:spPr>
      </p:pic>
      <p:grpSp>
        <p:nvGrpSpPr>
          <p:cNvPr id="14011" name="组合 1401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14012">
                </a:blip>
            <a:srcRect/>
            <a:stretch>
              <a:fillRect/>
            </a:stretch>
          </p:blipFill>
          <p:spPr>
            <a:xfrm rot="0" flipV="0" flipH="0"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14013" name="image 14013"/>
            <p:cNvPicPr>
              <a:picLocks noChangeAspect="1"/>
            </p:cNvPicPr>
            <p:nvPr/>
          </p:nvPicPr>
          <p:blipFill>
            <a:blip r:embed="rId14013">
                </a:blip>
            <a:srcRect/>
            <a:stretch>
              <a:fillRect/>
            </a:stretch>
          </p:blipFill>
          <p:spPr>
            <a:xfrm rot="0" flipV="0" flipH="0"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14014" name="image 14014"/>
            <p:cNvPicPr>
              <a:picLocks noChangeAspect="1"/>
            </p:cNvPicPr>
            <p:nvPr/>
          </p:nvPicPr>
          <p:blipFill>
            <a:blip r:embed="rId14014">
                </a:blip>
            <a:srcRect/>
            <a:stretch>
              <a:fillRect/>
            </a:stretch>
          </p:blipFill>
          <p:spPr>
            <a:xfrm rot="0" flipV="0" flipH="0"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14015" name="Object 14015"/>
          <p:cNvSpPr txBox="1"/>
          <p:nvPr/>
        </p:nvSpPr>
        <p:spPr>
          <a:xfrm>
            <a:off x="8737703" y="2984734"/>
            <a:ext cx="3370395" cy="210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38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grpSp>
        <p:nvGrpSpPr>
          <p:cNvPr id="14016" name="组合 1401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14017" name="image 14017"/>
            <p:cNvPicPr>
              <a:picLocks noChangeAspect="1"/>
            </p:cNvPicPr>
            <p:nvPr/>
          </p:nvPicPr>
          <p:blipFill>
            <a:blip r:embed="rId14017">
                </a:blip>
            <a:srcRect/>
            <a:stretch>
              <a:fillRect/>
            </a:stretch>
          </p:blipFill>
          <p:spPr>
            <a:xfrm rot="0" flipV="0" flipH="0"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14018" name="image 14018"/>
            <p:cNvPicPr>
              <a:picLocks noChangeAspect="1"/>
            </p:cNvPicPr>
            <p:nvPr/>
          </p:nvPicPr>
          <p:blipFill>
            <a:blip r:embed="rId14018">
                </a:blip>
            <a:srcRect/>
            <a:stretch>
              <a:fillRect/>
            </a:stretch>
          </p:blipFill>
          <p:spPr>
            <a:xfrm rot="0" flipV="0" flipH="0">
              <a:off x="14528800" y="2921000"/>
              <a:ext cx="7747000" cy="8369300"/>
            </a:xfrm>
            <a:prstGeom prst="rect">
              <a:avLst/>
            </a:prstGeom>
          </p:spPr>
        </p:pic>
        <p:pic>
          <p:nvPicPr>
            <p:cNvPr id="14019" name="image 14019"/>
            <p:cNvPicPr>
              <a:picLocks noChangeAspect="1"/>
            </p:cNvPicPr>
            <p:nvPr/>
          </p:nvPicPr>
          <p:blipFill>
            <a:blip r:embed="rId14019">
                </a:blip>
            <a:srcRect/>
            <a:stretch>
              <a:fillRect/>
            </a:stretch>
          </p:blipFill>
          <p:spPr>
            <a:xfrm rot="0" flipV="0" flipH="0">
              <a:off x="13779500" y="11417300"/>
              <a:ext cx="8699500" cy="469900"/>
            </a:xfrm>
            <a:prstGeom prst="rect">
              <a:avLst/>
            </a:prstGeom>
          </p:spPr>
        </p:pic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4020">
                </a:blip>
            <a:srcRect/>
            <a:stretch>
              <a:fillRect/>
            </a:stretch>
          </p:blipFill>
          <p:spPr>
            <a:xfrm rot="0" flipV="0" flipH="0">
              <a:off x="13754100" y="2705100"/>
              <a:ext cx="673100" cy="9194800"/>
            </a:xfrm>
            <a:prstGeom prst="rect">
              <a:avLst/>
            </a:prstGeom>
          </p:spPr>
        </p:pic>
        <p:pic>
          <p:nvPicPr>
            <p:cNvPr id="14021" name="image 14021"/>
            <p:cNvPicPr>
              <a:picLocks noChangeAspect="1"/>
            </p:cNvPicPr>
            <p:nvPr/>
          </p:nvPicPr>
          <p:blipFill>
            <a:blip r:embed="rId14021">
                </a:blip>
            <a:srcRect/>
            <a:stretch>
              <a:fillRect/>
            </a:stretch>
          </p:blipFill>
          <p:spPr>
            <a:xfrm rot="0" flipV="0" flipH="0">
              <a:off x="13779500" y="11455400"/>
              <a:ext cx="84074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3146919" y="2534582"/>
            <a:ext cx="7801406" cy="3850794"/>
            <a:chOff x="3146919" y="2534582"/>
            <a:chExt cx="7801406" cy="3850794"/>
          </a:xfrm>
        </p:grpSpPr>
        <p:sp>
          <p:nvSpPr>
            <p:cNvPr id="1502" name="Object 1502"/>
            <p:cNvSpPr txBox="1"/>
            <p:nvPr/>
          </p:nvSpPr>
          <p:spPr>
            <a:xfrm>
              <a:off x="3045319" y="2458382"/>
              <a:ext cx="8055406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92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购买渠道</a:t>
              </a:r>
              <a:endParaRPr lang="zh-CN" altLang="en-US"/>
            </a:p>
          </p:txBody>
        </p:sp>
        <p:sp>
          <p:nvSpPr>
            <p:cNvPr id="1503" name="Object 1503"/>
            <p:cNvSpPr txBox="1"/>
            <p:nvPr/>
          </p:nvSpPr>
          <p:spPr>
            <a:xfrm>
              <a:off x="3059426" y="3926747"/>
              <a:ext cx="8041297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WHERE TO BUY</a:t>
              </a:r>
              <a:endParaRPr lang="zh-CN" altLang="en-US"/>
            </a:p>
          </p:txBody>
        </p:sp>
        <p:pic>
          <p:nvPicPr>
            <p:cNvPr id="1504" name="image 1504"/>
            <p:cNvPicPr>
              <a:picLocks noChangeAspect="1"/>
            </p:cNvPicPr>
            <p:nvPr/>
          </p:nvPicPr>
          <p:blipFill>
            <a:blip r:embed="rId1504">
                </a:blip>
            <a:srcRect/>
            <a:stretch>
              <a:fillRect/>
            </a:stretch>
          </p:blipFill>
          <p:spPr>
            <a:xfrm rot="0" flipV="0" flipH="0">
              <a:off x="3149599" y="5359400"/>
              <a:ext cx="1028700" cy="88900"/>
            </a:xfrm>
            <a:prstGeom prst="rect">
              <a:avLst/>
            </a:prstGeom>
          </p:spPr>
        </p:pic>
        <p:sp>
          <p:nvSpPr>
            <p:cNvPr id="1505" name="Object 1505"/>
            <p:cNvSpPr txBox="1"/>
            <p:nvPr/>
          </p:nvSpPr>
          <p:spPr>
            <a:xfrm>
              <a:off x="3064668" y="5851977"/>
              <a:ext cx="6151342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98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稿定夏令营知识付费课程</a:t>
              </a:r>
              <a:endParaRPr lang="zh-CN" altLang="en-US"/>
            </a:p>
          </p:txBody>
        </p:sp>
      </p:grpSp>
      <p:grpSp>
        <p:nvGrpSpPr>
          <p:cNvPr id="1506" name="组合 1506"/>
          <p:cNvGrpSpPr/>
          <p:nvPr/>
        </p:nvGrpSpPr>
        <p:grpSpPr>
          <a:xfrm>
            <a:off x="12750800" y="2070100"/>
            <a:ext cx="9855199" cy="4673600"/>
            <a:chOff x="12750800" y="2070100"/>
            <a:chExt cx="9855199" cy="4673600"/>
          </a:xfrm>
        </p:grpSpPr>
        <p:grpSp>
          <p:nvGrpSpPr>
            <p:cNvPr id="1507" name="组合 1507"/>
            <p:cNvGrpSpPr/>
            <p:nvPr/>
          </p:nvGrpSpPr>
          <p:grpSpPr>
            <a:xfrm>
              <a:off x="12750800" y="2070100"/>
              <a:ext cx="9855199" cy="4673600"/>
              <a:chOff x="12750800" y="2070100"/>
              <a:chExt cx="9855199" cy="4673600"/>
            </a:xfrm>
          </p:grpSpPr>
          <p:pic>
            <p:nvPicPr>
              <p:cNvPr id="1508" name="image 1508"/>
              <p:cNvPicPr>
                <a:picLocks noChangeAspect="1"/>
              </p:cNvPicPr>
              <p:nvPr/>
            </p:nvPicPr>
            <p:blipFill>
              <a:blip r:embed="rId1508">
                </a:blip>
              <a:srcRect/>
              <a:stretch>
                <a:fillRect/>
              </a:stretch>
            </p:blipFill>
            <p:spPr>
              <a:xfrm rot="0" flipV="0" flipH="0">
                <a:off x="13309600" y="2070100"/>
                <a:ext cx="9296400" cy="4279900"/>
              </a:xfrm>
              <a:prstGeom prst="rect">
                <a:avLst/>
              </a:prstGeom>
            </p:spPr>
          </p:pic>
          <p:pic>
            <p:nvPicPr>
              <p:cNvPr id="1509" name="image 1509"/>
              <p:cNvPicPr>
                <a:picLocks noChangeAspect="1"/>
              </p:cNvPicPr>
              <p:nvPr/>
            </p:nvPicPr>
            <p:blipFill>
              <a:blip r:embed="rId1509">
                </a:blip>
              <a:srcRect/>
              <a:stretch>
                <a:fillRect/>
              </a:stretch>
            </p:blipFill>
            <p:spPr>
              <a:xfrm rot="0" flipV="0" flipH="0">
                <a:off x="12750800" y="6235700"/>
                <a:ext cx="9855200" cy="508000"/>
              </a:xfrm>
              <a:prstGeom prst="rect">
                <a:avLst/>
              </a:prstGeom>
            </p:spPr>
          </p:pic>
          <p:pic>
            <p:nvPicPr>
              <p:cNvPr id="15010" name="image 15010"/>
              <p:cNvPicPr>
                <a:picLocks noChangeAspect="1"/>
              </p:cNvPicPr>
              <p:nvPr/>
            </p:nvPicPr>
            <p:blipFill>
              <a:blip r:embed="rId15010">
                </a:blip>
              <a:srcRect/>
              <a:stretch>
                <a:fillRect/>
              </a:stretch>
            </p:blipFill>
            <p:spPr>
              <a:xfrm rot="0" flipV="0" flipH="0">
                <a:off x="13017500" y="6273800"/>
                <a:ext cx="9144000" cy="444500"/>
              </a:xfrm>
              <a:prstGeom prst="rect">
                <a:avLst/>
              </a:prstGeom>
            </p:spPr>
          </p:pic>
          <p:pic>
            <p:nvPicPr>
              <p:cNvPr id="15011" name="image 15011"/>
              <p:cNvPicPr>
                <a:picLocks noChangeAspect="1"/>
              </p:cNvPicPr>
              <p:nvPr/>
            </p:nvPicPr>
            <p:blipFill>
              <a:blip r:embed="rId15011">
                </a:blip>
              <a:srcRect/>
              <a:stretch>
                <a:fillRect/>
              </a:stretch>
            </p:blipFill>
            <p:spPr>
              <a:xfrm rot="0" flipV="0" flipH="0">
                <a:off x="12750800" y="2070100"/>
                <a:ext cx="673100" cy="4673600"/>
              </a:xfrm>
              <a:prstGeom prst="rect">
                <a:avLst/>
              </a:prstGeom>
            </p:spPr>
          </p:pic>
          <p:pic>
            <p:nvPicPr>
              <p:cNvPr id="15012" name="image 15012"/>
              <p:cNvPicPr>
                <a:picLocks noChangeAspect="1"/>
              </p:cNvPicPr>
              <p:nvPr/>
            </p:nvPicPr>
            <p:blipFill>
              <a:blip r:embed="rId15012">
                </a:blip>
              <a:srcRect/>
              <a:stretch>
                <a:fillRect/>
              </a:stretch>
            </p:blipFill>
            <p:spPr>
              <a:xfrm rot="0" flipV="0" flipH="0">
                <a:off x="12801600" y="2197100"/>
                <a:ext cx="571500" cy="4445000"/>
              </a:xfrm>
              <a:prstGeom prst="rect">
                <a:avLst/>
              </a:prstGeom>
            </p:spPr>
          </p:pic>
        </p:grpSp>
        <p:pic>
          <p:nvPicPr>
            <p:cNvPr id="15013" name="image 15013"/>
            <p:cNvPicPr>
              <a:picLocks noChangeAspect="1"/>
            </p:cNvPicPr>
            <p:nvPr/>
          </p:nvPicPr>
          <p:blipFill>
            <a:blip r:embed="rId15013">
                </a:blip>
            <a:srcRect/>
            <a:stretch>
              <a:fillRect/>
            </a:stretch>
          </p:blipFill>
          <p:spPr>
            <a:xfrm rot="0" flipV="0" flipH="0">
              <a:off x="13855700" y="2514600"/>
              <a:ext cx="3378200" cy="3378200"/>
            </a:xfrm>
            <a:prstGeom prst="rect">
              <a:avLst/>
            </a:prstGeom>
          </p:spPr>
        </p:pic>
        <p:sp>
          <p:nvSpPr>
            <p:cNvPr id="15014" name="Object 15014"/>
            <p:cNvSpPr txBox="1"/>
            <p:nvPr/>
          </p:nvSpPr>
          <p:spPr>
            <a:xfrm>
              <a:off x="17893704" y="2748026"/>
              <a:ext cx="4420196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小程序购买</a:t>
              </a:r>
              <a:endParaRPr lang="zh-CN" altLang="en-US"/>
            </a:p>
          </p:txBody>
        </p:sp>
        <p:pic>
          <p:nvPicPr>
            <p:cNvPr id="15015" name="image 15015"/>
            <p:cNvPicPr>
              <a:picLocks noChangeAspect="1"/>
            </p:cNvPicPr>
            <p:nvPr/>
          </p:nvPicPr>
          <p:blipFill>
            <a:blip r:embed="rId15015">
                </a:blip>
            <a:srcRect/>
            <a:stretch>
              <a:fillRect/>
            </a:stretch>
          </p:blipFill>
          <p:spPr>
            <a:xfrm rot="0" flipV="0" flipH="0">
              <a:off x="18008600" y="3632200"/>
              <a:ext cx="1028700" cy="88900"/>
            </a:xfrm>
            <a:prstGeom prst="rect">
              <a:avLst/>
            </a:prstGeom>
          </p:spPr>
        </p:pic>
        <p:sp>
          <p:nvSpPr>
            <p:cNvPr id="15016" name="Object 15016"/>
            <p:cNvSpPr txBox="1"/>
            <p:nvPr/>
          </p:nvSpPr>
          <p:spPr>
            <a:xfrm>
              <a:off x="17923470" y="3957000"/>
              <a:ext cx="42799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微信小程序搜索“gaodin”进入购买</a:t>
              </a:r>
              <a:endParaRPr lang="zh-CN" altLang="en-US"/>
            </a:p>
          </p:txBody>
        </p:sp>
      </p:grpSp>
      <p:grpSp>
        <p:nvGrpSpPr>
          <p:cNvPr id="15017" name="组合 15017"/>
          <p:cNvGrpSpPr/>
          <p:nvPr/>
        </p:nvGrpSpPr>
        <p:grpSpPr>
          <a:xfrm>
            <a:off x="12750800" y="7734300"/>
            <a:ext cx="9855199" cy="4673600"/>
            <a:chOff x="12750800" y="7734300"/>
            <a:chExt cx="9855199" cy="4673600"/>
          </a:xfrm>
        </p:grpSpPr>
        <p:grpSp>
          <p:nvGrpSpPr>
            <p:cNvPr id="15018" name="组合 15018"/>
            <p:cNvGrpSpPr/>
            <p:nvPr/>
          </p:nvGrpSpPr>
          <p:grpSpPr>
            <a:xfrm>
              <a:off x="12750800" y="7734300"/>
              <a:ext cx="9855199" cy="4673600"/>
              <a:chOff x="12750800" y="7734300"/>
              <a:chExt cx="9855199" cy="4673600"/>
            </a:xfrm>
          </p:grpSpPr>
          <p:pic>
            <p:nvPicPr>
              <p:cNvPr id="15019" name="image 15019"/>
              <p:cNvPicPr>
                <a:picLocks noChangeAspect="1"/>
              </p:cNvPicPr>
              <p:nvPr/>
            </p:nvPicPr>
            <p:blipFill>
              <a:blip r:embed="rId15019">
                </a:blip>
              <a:srcRect/>
              <a:stretch>
                <a:fillRect/>
              </a:stretch>
            </p:blipFill>
            <p:spPr>
              <a:xfrm rot="0" flipV="0" flipH="0">
                <a:off x="13309600" y="7734300"/>
                <a:ext cx="9296400" cy="4279900"/>
              </a:xfrm>
              <a:prstGeom prst="rect">
                <a:avLst/>
              </a:prstGeom>
            </p:spPr>
          </p:pic>
          <p:pic>
            <p:nvPicPr>
              <p:cNvPr id="15020" name="image 15020"/>
              <p:cNvPicPr>
                <a:picLocks noChangeAspect="1"/>
              </p:cNvPicPr>
              <p:nvPr/>
            </p:nvPicPr>
            <p:blipFill>
              <a:blip r:embed="rId15020">
                </a:blip>
              <a:srcRect/>
              <a:stretch>
                <a:fillRect/>
              </a:stretch>
            </p:blipFill>
            <p:spPr>
              <a:xfrm rot="0" flipV="0" flipH="0">
                <a:off x="12750800" y="11899900"/>
                <a:ext cx="9855200" cy="508000"/>
              </a:xfrm>
              <a:prstGeom prst="rect">
                <a:avLst/>
              </a:prstGeom>
            </p:spPr>
          </p:pic>
          <p:pic>
            <p:nvPicPr>
              <p:cNvPr id="15021" name="image 15021"/>
              <p:cNvPicPr>
                <a:picLocks noChangeAspect="1"/>
              </p:cNvPicPr>
              <p:nvPr/>
            </p:nvPicPr>
            <p:blipFill>
              <a:blip r:embed="rId15021">
                </a:blip>
              <a:srcRect/>
              <a:stretch>
                <a:fillRect/>
              </a:stretch>
            </p:blipFill>
            <p:spPr>
              <a:xfrm rot="0" flipV="0" flipH="0">
                <a:off x="12750800" y="7734300"/>
                <a:ext cx="673100" cy="4673600"/>
              </a:xfrm>
              <a:prstGeom prst="rect">
                <a:avLst/>
              </a:prstGeom>
            </p:spPr>
          </p:pic>
          <p:pic>
            <p:nvPicPr>
              <p:cNvPr id="15022" name="image 15022"/>
              <p:cNvPicPr>
                <a:picLocks noChangeAspect="1"/>
              </p:cNvPicPr>
              <p:nvPr/>
            </p:nvPicPr>
            <p:blipFill>
              <a:blip r:embed="rId15022">
                </a:blip>
              <a:srcRect/>
              <a:stretch>
                <a:fillRect/>
              </a:stretch>
            </p:blipFill>
            <p:spPr>
              <a:xfrm rot="0" flipV="0" flipH="0">
                <a:off x="13017500" y="11938000"/>
                <a:ext cx="9144000" cy="444500"/>
              </a:xfrm>
              <a:prstGeom prst="rect">
                <a:avLst/>
              </a:prstGeom>
            </p:spPr>
          </p:pic>
          <p:pic>
            <p:nvPicPr>
              <p:cNvPr id="15023" name="image 15023"/>
              <p:cNvPicPr>
                <a:picLocks noChangeAspect="1"/>
              </p:cNvPicPr>
              <p:nvPr/>
            </p:nvPicPr>
            <p:blipFill>
              <a:blip r:embed="rId15023">
                </a:blip>
              <a:srcRect/>
              <a:stretch>
                <a:fillRect/>
              </a:stretch>
            </p:blipFill>
            <p:spPr>
              <a:xfrm rot="0" flipV="0" flipH="0">
                <a:off x="12801600" y="7861300"/>
                <a:ext cx="571500" cy="4445000"/>
              </a:xfrm>
              <a:prstGeom prst="rect">
                <a:avLst/>
              </a:prstGeom>
            </p:spPr>
          </p:pic>
        </p:grpSp>
        <p:pic>
          <p:nvPicPr>
            <p:cNvPr id="15024" name="image 15024"/>
            <p:cNvPicPr>
              <a:picLocks noChangeAspect="1"/>
            </p:cNvPicPr>
            <p:nvPr/>
          </p:nvPicPr>
          <p:blipFill>
            <a:blip r:embed="rId15024">
                </a:blip>
            <a:srcRect/>
            <a:stretch>
              <a:fillRect/>
            </a:stretch>
          </p:blipFill>
          <p:spPr>
            <a:xfrm rot="0" flipV="0" flipH="0">
              <a:off x="13855700" y="8178800"/>
              <a:ext cx="3378200" cy="3378200"/>
            </a:xfrm>
            <a:prstGeom prst="rect">
              <a:avLst/>
            </a:prstGeom>
          </p:spPr>
        </p:pic>
        <p:sp>
          <p:nvSpPr>
            <p:cNvPr id="15025" name="Object 15025"/>
            <p:cNvSpPr txBox="1"/>
            <p:nvPr/>
          </p:nvSpPr>
          <p:spPr>
            <a:xfrm>
              <a:off x="17883584" y="8411630"/>
              <a:ext cx="4346575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APP购买</a:t>
              </a:r>
              <a:endParaRPr lang="zh-CN" altLang="en-US"/>
            </a:p>
          </p:txBody>
        </p:sp>
        <p:pic>
          <p:nvPicPr>
            <p:cNvPr id="15026" name="image 15026"/>
            <p:cNvPicPr>
              <a:picLocks noChangeAspect="1"/>
            </p:cNvPicPr>
            <p:nvPr/>
          </p:nvPicPr>
          <p:blipFill>
            <a:blip r:embed="rId15026">
                </a:blip>
            <a:srcRect/>
            <a:stretch>
              <a:fillRect/>
            </a:stretch>
          </p:blipFill>
          <p:spPr>
            <a:xfrm rot="0" flipV="0" flipH="0">
              <a:off x="18008600" y="9296400"/>
              <a:ext cx="1028700" cy="88900"/>
            </a:xfrm>
            <a:prstGeom prst="rect">
              <a:avLst/>
            </a:prstGeom>
          </p:spPr>
        </p:pic>
        <p:sp>
          <p:nvSpPr>
            <p:cNvPr id="15027" name="Object 15027"/>
            <p:cNvSpPr txBox="1"/>
            <p:nvPr/>
          </p:nvSpPr>
          <p:spPr>
            <a:xfrm>
              <a:off x="17924859" y="9621001"/>
              <a:ext cx="43053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Apple Store或者Google Play 搜索“稿定金融”下载进入购买</a:t>
              </a:r>
              <a:endParaRPr lang="zh-CN" altLang="en-US"/>
            </a:p>
          </p:txBody>
        </p:sp>
      </p:grpSp>
      <p:grpSp>
        <p:nvGrpSpPr>
          <p:cNvPr id="15028" name="组合 15028"/>
          <p:cNvGrpSpPr/>
          <p:nvPr/>
        </p:nvGrpSpPr>
        <p:grpSpPr>
          <a:xfrm>
            <a:off x="1816099" y="7734300"/>
            <a:ext cx="9855199" cy="4673600"/>
            <a:chOff x="1816099" y="7734300"/>
            <a:chExt cx="9855199" cy="4673600"/>
          </a:xfrm>
        </p:grpSpPr>
        <p:grpSp>
          <p:nvGrpSpPr>
            <p:cNvPr id="15029" name="组合 15029"/>
            <p:cNvGrpSpPr/>
            <p:nvPr/>
          </p:nvGrpSpPr>
          <p:grpSpPr>
            <a:xfrm>
              <a:off x="1816100" y="7734300"/>
              <a:ext cx="9855199" cy="4673600"/>
              <a:chOff x="1816100" y="7734300"/>
              <a:chExt cx="9855199" cy="4673600"/>
            </a:xfrm>
          </p:grpSpPr>
          <p:pic>
            <p:nvPicPr>
              <p:cNvPr id="15030" name="image 15030"/>
              <p:cNvPicPr>
                <a:picLocks noChangeAspect="1"/>
              </p:cNvPicPr>
              <p:nvPr/>
            </p:nvPicPr>
            <p:blipFill>
              <a:blip r:embed="rId15030">
                </a:blip>
              <a:srcRect/>
              <a:stretch>
                <a:fillRect/>
              </a:stretch>
            </p:blipFill>
            <p:spPr>
              <a:xfrm rot="0" flipV="0" flipH="0">
                <a:off x="2374900" y="7734300"/>
                <a:ext cx="9296400" cy="4279900"/>
              </a:xfrm>
              <a:prstGeom prst="rect">
                <a:avLst/>
              </a:prstGeom>
            </p:spPr>
          </p:pic>
          <p:pic>
            <p:nvPicPr>
              <p:cNvPr id="15031" name="image 15031"/>
              <p:cNvPicPr>
                <a:picLocks noChangeAspect="1"/>
              </p:cNvPicPr>
              <p:nvPr/>
            </p:nvPicPr>
            <p:blipFill>
              <a:blip r:embed="rId15031">
                </a:blip>
              <a:srcRect/>
              <a:stretch>
                <a:fillRect/>
              </a:stretch>
            </p:blipFill>
            <p:spPr>
              <a:xfrm rot="0" flipV="0" flipH="0">
                <a:off x="1816100" y="11899900"/>
                <a:ext cx="9855200" cy="508000"/>
              </a:xfrm>
              <a:prstGeom prst="rect">
                <a:avLst/>
              </a:prstGeom>
            </p:spPr>
          </p:pic>
          <p:pic>
            <p:nvPicPr>
              <p:cNvPr id="15032" name="image 15032"/>
              <p:cNvPicPr>
                <a:picLocks noChangeAspect="1"/>
              </p:cNvPicPr>
              <p:nvPr/>
            </p:nvPicPr>
            <p:blipFill>
              <a:blip r:embed="rId15032">
                </a:blip>
              <a:srcRect/>
              <a:stretch>
                <a:fillRect/>
              </a:stretch>
            </p:blipFill>
            <p:spPr>
              <a:xfrm rot="0" flipV="0" flipH="0">
                <a:off x="1816100" y="7734300"/>
                <a:ext cx="673100" cy="4673600"/>
              </a:xfrm>
              <a:prstGeom prst="rect">
                <a:avLst/>
              </a:prstGeom>
            </p:spPr>
          </p:pic>
          <p:pic>
            <p:nvPicPr>
              <p:cNvPr id="15033" name="image 15033"/>
              <p:cNvPicPr>
                <a:picLocks noChangeAspect="1"/>
              </p:cNvPicPr>
              <p:nvPr/>
            </p:nvPicPr>
            <p:blipFill>
              <a:blip r:embed="rId15033">
                </a:blip>
              <a:srcRect/>
              <a:stretch>
                <a:fillRect/>
              </a:stretch>
            </p:blipFill>
            <p:spPr>
              <a:xfrm rot="0" flipV="0" flipH="0">
                <a:off x="2082800" y="11938000"/>
                <a:ext cx="9144000" cy="444500"/>
              </a:xfrm>
              <a:prstGeom prst="rect">
                <a:avLst/>
              </a:prstGeom>
            </p:spPr>
          </p:pic>
          <p:pic>
            <p:nvPicPr>
              <p:cNvPr id="15034" name="image 15034"/>
              <p:cNvPicPr>
                <a:picLocks noChangeAspect="1"/>
              </p:cNvPicPr>
              <p:nvPr/>
            </p:nvPicPr>
            <p:blipFill>
              <a:blip r:embed="rId15034">
                </a:blip>
              <a:srcRect/>
              <a:stretch>
                <a:fillRect/>
              </a:stretch>
            </p:blipFill>
            <p:spPr>
              <a:xfrm rot="0" flipV="0" flipH="0">
                <a:off x="1866900" y="7861300"/>
                <a:ext cx="571500" cy="4445000"/>
              </a:xfrm>
              <a:prstGeom prst="rect">
                <a:avLst/>
              </a:prstGeom>
            </p:spPr>
          </p:pic>
        </p:grpSp>
        <p:pic>
          <p:nvPicPr>
            <p:cNvPr id="15035" name="image 15035"/>
            <p:cNvPicPr>
              <a:picLocks noChangeAspect="1"/>
            </p:cNvPicPr>
            <p:nvPr/>
          </p:nvPicPr>
          <p:blipFill>
            <a:blip r:embed="rId15035">
                </a:blip>
            <a:srcRect/>
            <a:stretch>
              <a:fillRect/>
            </a:stretch>
          </p:blipFill>
          <p:spPr>
            <a:xfrm rot="0" flipV="0" flipH="0">
              <a:off x="2921000" y="8178800"/>
              <a:ext cx="3378200" cy="3378200"/>
            </a:xfrm>
            <a:prstGeom prst="rect">
              <a:avLst/>
            </a:prstGeom>
          </p:spPr>
        </p:pic>
        <p:sp>
          <p:nvSpPr>
            <p:cNvPr id="15036" name="Object 15036"/>
            <p:cNvSpPr txBox="1"/>
            <p:nvPr/>
          </p:nvSpPr>
          <p:spPr>
            <a:xfrm>
              <a:off x="6957020" y="8411630"/>
              <a:ext cx="4143698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官网购买</a:t>
              </a:r>
              <a:endParaRPr lang="zh-CN" altLang="en-US"/>
            </a:p>
          </p:txBody>
        </p:sp>
        <p:pic>
          <p:nvPicPr>
            <p:cNvPr id="15037" name="image 15037"/>
            <p:cNvPicPr>
              <a:picLocks noChangeAspect="1"/>
            </p:cNvPicPr>
            <p:nvPr/>
          </p:nvPicPr>
          <p:blipFill>
            <a:blip r:embed="rId15037">
                </a:blip>
            <a:srcRect/>
            <a:stretch>
              <a:fillRect/>
            </a:stretch>
          </p:blipFill>
          <p:spPr>
            <a:xfrm rot="0" flipV="0" flipH="0">
              <a:off x="7073900" y="9296400"/>
              <a:ext cx="1028700" cy="88900"/>
            </a:xfrm>
            <a:prstGeom prst="rect">
              <a:avLst/>
            </a:prstGeom>
          </p:spPr>
        </p:pic>
        <p:sp>
          <p:nvSpPr>
            <p:cNvPr id="15038" name="Object 15038"/>
            <p:cNvSpPr txBox="1"/>
            <p:nvPr/>
          </p:nvSpPr>
          <p:spPr>
            <a:xfrm>
              <a:off x="6998295" y="9620605"/>
              <a:ext cx="42799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网页搜索gaoding.com进入购买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18224500" y="4724400"/>
            <a:ext cx="4851400" cy="7188200"/>
            <a:chOff x="18224500" y="4724400"/>
            <a:chExt cx="4851400" cy="7188200"/>
          </a:xfrm>
        </p:grpSpPr>
        <p:pic>
          <p:nvPicPr>
            <p:cNvPr id="1602" name="image 1602"/>
            <p:cNvPicPr>
              <a:picLocks noChangeAspect="1"/>
            </p:cNvPicPr>
            <p:nvPr/>
          </p:nvPicPr>
          <p:blipFill>
            <a:blip r:embed="rId1602">
                </a:blip>
            <a:srcRect/>
            <a:stretch>
              <a:fillRect/>
            </a:stretch>
          </p:blipFill>
          <p:spPr>
            <a:xfrm rot="0" flipV="0" flipH="0">
              <a:off x="18783300" y="4724400"/>
              <a:ext cx="4292600" cy="6794500"/>
            </a:xfrm>
            <a:prstGeom prst="rect">
              <a:avLst/>
            </a:prstGeom>
          </p:spPr>
        </p:pic>
        <p:pic>
          <p:nvPicPr>
            <p:cNvPr id="1603" name="image 1603"/>
            <p:cNvPicPr>
              <a:picLocks noChangeAspect="1"/>
            </p:cNvPicPr>
            <p:nvPr/>
          </p:nvPicPr>
          <p:blipFill>
            <a:blip r:embed="rId1603">
                </a:blip>
            <a:srcRect/>
            <a:stretch>
              <a:fillRect/>
            </a:stretch>
          </p:blipFill>
          <p:spPr>
            <a:xfrm rot="0" flipV="0" flipH="0">
              <a:off x="18237200" y="11404600"/>
              <a:ext cx="4838700" cy="508000"/>
            </a:xfrm>
            <a:prstGeom prst="rect">
              <a:avLst/>
            </a:prstGeom>
          </p:spPr>
        </p:pic>
        <p:pic>
          <p:nvPicPr>
            <p:cNvPr id="1604" name="image 1604"/>
            <p:cNvPicPr>
              <a:picLocks noChangeAspect="1"/>
            </p:cNvPicPr>
            <p:nvPr/>
          </p:nvPicPr>
          <p:blipFill>
            <a:blip r:embed="rId1604">
                </a:blip>
            <a:srcRect/>
            <a:stretch>
              <a:fillRect/>
            </a:stretch>
          </p:blipFill>
          <p:spPr>
            <a:xfrm rot="0" flipV="0" flipH="0">
              <a:off x="18224500" y="4724400"/>
              <a:ext cx="673100" cy="7188200"/>
            </a:xfrm>
            <a:prstGeom prst="rect">
              <a:avLst/>
            </a:prstGeom>
          </p:spPr>
        </p:pic>
        <p:sp>
          <p:nvSpPr>
            <p:cNvPr id="1605" name="Object 1605"/>
            <p:cNvSpPr txBox="1"/>
            <p:nvPr/>
          </p:nvSpPr>
          <p:spPr>
            <a:xfrm>
              <a:off x="19261534" y="7183851"/>
              <a:ext cx="3434943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网上支付</a:t>
              </a:r>
              <a:endParaRPr lang="zh-CN" altLang="en-US"/>
            </a:p>
          </p:txBody>
        </p:sp>
        <p:pic>
          <p:nvPicPr>
            <p:cNvPr id="1606" name="image 1606"/>
            <p:cNvPicPr>
              <a:picLocks noChangeAspect="1"/>
            </p:cNvPicPr>
            <p:nvPr/>
          </p:nvPicPr>
          <p:blipFill>
            <a:blip r:embed="rId1606">
                </a:blip>
            <a:srcRect/>
            <a:stretch>
              <a:fillRect/>
            </a:stretch>
          </p:blipFill>
          <p:spPr>
            <a:xfrm rot="0" flipV="0" flipH="0">
              <a:off x="19354800" y="8089900"/>
              <a:ext cx="1371600" cy="76200"/>
            </a:xfrm>
            <a:prstGeom prst="rect">
              <a:avLst/>
            </a:prstGeom>
          </p:spPr>
        </p:pic>
        <p:sp>
          <p:nvSpPr>
            <p:cNvPr id="1607" name="Object 1607"/>
            <p:cNvSpPr txBox="1"/>
            <p:nvPr/>
          </p:nvSpPr>
          <p:spPr>
            <a:xfrm>
              <a:off x="19267487" y="8505386"/>
              <a:ext cx="3429000" cy="2082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购买确认后按提示进行网上支付，使用电子支付平台或银行卡支付</a:t>
              </a:r>
              <a:endParaRPr lang="zh-CN" altLang="en-US"/>
            </a:p>
          </p:txBody>
        </p:sp>
        <p:sp>
          <p:nvSpPr>
            <p:cNvPr id="1608" name="Object 1608"/>
            <p:cNvSpPr txBox="1"/>
            <p:nvPr/>
          </p:nvSpPr>
          <p:spPr>
            <a:xfrm>
              <a:off x="19241248" y="5915251"/>
              <a:ext cx="2984119" cy="1104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2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</p:grpSp>
      <p:grpSp>
        <p:nvGrpSpPr>
          <p:cNvPr id="1609" name="组合 1609"/>
          <p:cNvGrpSpPr/>
          <p:nvPr/>
        </p:nvGrpSpPr>
        <p:grpSpPr>
          <a:xfrm>
            <a:off x="12534900" y="4724400"/>
            <a:ext cx="5156200" cy="7188200"/>
            <a:chOff x="12534900" y="4724400"/>
            <a:chExt cx="5156200" cy="7188200"/>
          </a:xfrm>
        </p:grpSpPr>
        <p:pic>
          <p:nvPicPr>
            <p:cNvPr id="16010" name="image 16010"/>
            <p:cNvPicPr>
              <a:picLocks noChangeAspect="1"/>
            </p:cNvPicPr>
            <p:nvPr/>
          </p:nvPicPr>
          <p:blipFill>
            <a:blip r:embed="rId16010">
                </a:blip>
            <a:srcRect/>
            <a:stretch>
              <a:fillRect/>
            </a:stretch>
          </p:blipFill>
          <p:spPr>
            <a:xfrm rot="0" flipV="0" flipH="0">
              <a:off x="13093700" y="4724400"/>
              <a:ext cx="4597400" cy="6794500"/>
            </a:xfrm>
            <a:prstGeom prst="rect">
              <a:avLst/>
            </a:prstGeom>
          </p:spPr>
        </p:pic>
        <p:pic>
          <p:nvPicPr>
            <p:cNvPr id="16011" name="image 16011"/>
            <p:cNvPicPr>
              <a:picLocks noChangeAspect="1"/>
            </p:cNvPicPr>
            <p:nvPr/>
          </p:nvPicPr>
          <p:blipFill>
            <a:blip r:embed="rId16011">
                </a:blip>
            <a:srcRect/>
            <a:stretch>
              <a:fillRect/>
            </a:stretch>
          </p:blipFill>
          <p:spPr>
            <a:xfrm rot="0" flipV="0" flipH="0">
              <a:off x="12547600" y="11404600"/>
              <a:ext cx="3657600" cy="508000"/>
            </a:xfrm>
            <a:prstGeom prst="rect">
              <a:avLst/>
            </a:prstGeom>
          </p:spPr>
        </p:pic>
        <p:pic>
          <p:nvPicPr>
            <p:cNvPr id="16012" name="image 16012"/>
            <p:cNvPicPr>
              <a:picLocks noChangeAspect="1"/>
            </p:cNvPicPr>
            <p:nvPr/>
          </p:nvPicPr>
          <p:blipFill>
            <a:blip r:embed="rId16012">
                </a:blip>
            <a:srcRect/>
            <a:stretch>
              <a:fillRect/>
            </a:stretch>
          </p:blipFill>
          <p:spPr>
            <a:xfrm rot="0" flipV="0" flipH="0">
              <a:off x="12534900" y="4724400"/>
              <a:ext cx="673100" cy="7188200"/>
            </a:xfrm>
            <a:prstGeom prst="rect">
              <a:avLst/>
            </a:prstGeom>
          </p:spPr>
        </p:pic>
        <p:sp>
          <p:nvSpPr>
            <p:cNvPr id="16013" name="Object 16013"/>
            <p:cNvSpPr txBox="1"/>
            <p:nvPr/>
          </p:nvSpPr>
          <p:spPr>
            <a:xfrm>
              <a:off x="13569354" y="7189408"/>
              <a:ext cx="3033712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报名确认</a:t>
              </a:r>
              <a:endParaRPr lang="zh-CN" altLang="en-US"/>
            </a:p>
          </p:txBody>
        </p:sp>
        <p:pic>
          <p:nvPicPr>
            <p:cNvPr id="16014" name="image 16014"/>
            <p:cNvPicPr>
              <a:picLocks noChangeAspect="1"/>
            </p:cNvPicPr>
            <p:nvPr/>
          </p:nvPicPr>
          <p:blipFill>
            <a:blip r:embed="rId16014">
                </a:blip>
            <a:srcRect/>
            <a:stretch>
              <a:fillRect/>
            </a:stretch>
          </p:blipFill>
          <p:spPr>
            <a:xfrm rot="0" flipV="0" flipH="0">
              <a:off x="13665200" y="8089900"/>
              <a:ext cx="1371600" cy="76200"/>
            </a:xfrm>
            <a:prstGeom prst="rect">
              <a:avLst/>
            </a:prstGeom>
          </p:spPr>
        </p:pic>
        <p:sp>
          <p:nvSpPr>
            <p:cNvPr id="16015" name="Object 16015"/>
            <p:cNvSpPr txBox="1"/>
            <p:nvPr/>
          </p:nvSpPr>
          <p:spPr>
            <a:xfrm>
              <a:off x="13580467" y="8503997"/>
              <a:ext cx="3022600" cy="2082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信息提交后，请再次核对所填信息，最终就确认提交</a:t>
              </a:r>
              <a:endParaRPr lang="zh-CN" altLang="en-US"/>
            </a:p>
          </p:txBody>
        </p:sp>
        <p:sp>
          <p:nvSpPr>
            <p:cNvPr id="16016" name="Object 16016"/>
            <p:cNvSpPr txBox="1"/>
            <p:nvPr/>
          </p:nvSpPr>
          <p:spPr>
            <a:xfrm>
              <a:off x="13551648" y="5915251"/>
              <a:ext cx="2655592" cy="1104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2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</p:grpSp>
      <p:grpSp>
        <p:nvGrpSpPr>
          <p:cNvPr id="16017" name="组合 16017"/>
          <p:cNvGrpSpPr/>
          <p:nvPr/>
        </p:nvGrpSpPr>
        <p:grpSpPr>
          <a:xfrm>
            <a:off x="6858000" y="4724400"/>
            <a:ext cx="5156200" cy="7188200"/>
            <a:chOff x="6858000" y="4724400"/>
            <a:chExt cx="5156200" cy="7188200"/>
          </a:xfrm>
        </p:grpSpPr>
        <p:pic>
          <p:nvPicPr>
            <p:cNvPr id="16018" name="image 16018"/>
            <p:cNvPicPr>
              <a:picLocks noChangeAspect="1"/>
            </p:cNvPicPr>
            <p:nvPr/>
          </p:nvPicPr>
          <p:blipFill>
            <a:blip r:embed="rId16018">
                </a:blip>
            <a:srcRect/>
            <a:stretch>
              <a:fillRect/>
            </a:stretch>
          </p:blipFill>
          <p:spPr>
            <a:xfrm rot="0" flipV="0" flipH="0">
              <a:off x="7416800" y="4724400"/>
              <a:ext cx="4597400" cy="6794500"/>
            </a:xfrm>
            <a:prstGeom prst="rect">
              <a:avLst/>
            </a:prstGeom>
          </p:spPr>
        </p:pic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16019">
                </a:blip>
            <a:srcRect/>
            <a:stretch>
              <a:fillRect/>
            </a:stretch>
          </p:blipFill>
          <p:spPr>
            <a:xfrm rot="0" flipV="0" flipH="0">
              <a:off x="6870700" y="11404600"/>
              <a:ext cx="3657600" cy="508000"/>
            </a:xfrm>
            <a:prstGeom prst="rect">
              <a:avLst/>
            </a:prstGeom>
          </p:spPr>
        </p:pic>
        <p:pic>
          <p:nvPicPr>
            <p:cNvPr id="16020" name="image 16020"/>
            <p:cNvPicPr>
              <a:picLocks noChangeAspect="1"/>
            </p:cNvPicPr>
            <p:nvPr/>
          </p:nvPicPr>
          <p:blipFill>
            <a:blip r:embed="rId16020">
                </a:blip>
            <a:srcRect/>
            <a:stretch>
              <a:fillRect/>
            </a:stretch>
          </p:blipFill>
          <p:spPr>
            <a:xfrm rot="0" flipV="0" flipH="0">
              <a:off x="6858000" y="4724400"/>
              <a:ext cx="673100" cy="7188200"/>
            </a:xfrm>
            <a:prstGeom prst="rect">
              <a:avLst/>
            </a:prstGeom>
          </p:spPr>
        </p:pic>
        <p:sp>
          <p:nvSpPr>
            <p:cNvPr id="16021" name="Object 16021"/>
            <p:cNvSpPr txBox="1"/>
            <p:nvPr/>
          </p:nvSpPr>
          <p:spPr>
            <a:xfrm>
              <a:off x="7896621" y="7189011"/>
              <a:ext cx="3374701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填写信息</a:t>
              </a:r>
              <a:endParaRPr lang="zh-CN" altLang="en-US"/>
            </a:p>
          </p:txBody>
        </p:sp>
        <p:pic>
          <p:nvPicPr>
            <p:cNvPr id="16022" name="image 16022"/>
            <p:cNvPicPr>
              <a:picLocks noChangeAspect="1"/>
            </p:cNvPicPr>
            <p:nvPr/>
          </p:nvPicPr>
          <p:blipFill>
            <a:blip r:embed="rId16022">
                </a:blip>
            <a:srcRect/>
            <a:stretch>
              <a:fillRect/>
            </a:stretch>
          </p:blipFill>
          <p:spPr>
            <a:xfrm rot="0" flipV="0" flipH="0">
              <a:off x="7988300" y="8089900"/>
              <a:ext cx="1371600" cy="76200"/>
            </a:xfrm>
            <a:prstGeom prst="rect">
              <a:avLst/>
            </a:prstGeom>
          </p:spPr>
        </p:pic>
        <p:sp>
          <p:nvSpPr>
            <p:cNvPr id="16023" name="Object 16023"/>
            <p:cNvSpPr txBox="1"/>
            <p:nvPr/>
          </p:nvSpPr>
          <p:spPr>
            <a:xfrm>
              <a:off x="7906146" y="8503997"/>
              <a:ext cx="30226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根据提示填写个人信息，学习预期等各类信息</a:t>
              </a:r>
              <a:endParaRPr lang="zh-CN" altLang="en-US"/>
            </a:p>
          </p:txBody>
        </p:sp>
        <p:sp>
          <p:nvSpPr>
            <p:cNvPr id="16024" name="Object 16024"/>
            <p:cNvSpPr txBox="1"/>
            <p:nvPr/>
          </p:nvSpPr>
          <p:spPr>
            <a:xfrm>
              <a:off x="7874748" y="5915251"/>
              <a:ext cx="3053994" cy="1104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2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</p:grpSp>
      <p:grpSp>
        <p:nvGrpSpPr>
          <p:cNvPr id="16025" name="组合 16025"/>
          <p:cNvGrpSpPr/>
          <p:nvPr/>
        </p:nvGrpSpPr>
        <p:grpSpPr>
          <a:xfrm>
            <a:off x="1168400" y="4724400"/>
            <a:ext cx="5156200" cy="7188200"/>
            <a:chOff x="1168400" y="4724400"/>
            <a:chExt cx="5156200" cy="7188200"/>
          </a:xfrm>
        </p:grpSpPr>
        <p:pic>
          <p:nvPicPr>
            <p:cNvPr id="16026" name="image 16026"/>
            <p:cNvPicPr>
              <a:picLocks noChangeAspect="1"/>
            </p:cNvPicPr>
            <p:nvPr/>
          </p:nvPicPr>
          <p:blipFill>
            <a:blip r:embed="rId16026">
                </a:blip>
            <a:srcRect/>
            <a:stretch>
              <a:fillRect/>
            </a:stretch>
          </p:blipFill>
          <p:spPr>
            <a:xfrm rot="0" flipV="0" flipH="0">
              <a:off x="1727200" y="4724400"/>
              <a:ext cx="4597400" cy="6794500"/>
            </a:xfrm>
            <a:prstGeom prst="rect">
              <a:avLst/>
            </a:prstGeom>
          </p:spPr>
        </p:pic>
        <p:pic>
          <p:nvPicPr>
            <p:cNvPr id="16027" name="image 16027"/>
            <p:cNvPicPr>
              <a:picLocks noChangeAspect="1"/>
            </p:cNvPicPr>
            <p:nvPr/>
          </p:nvPicPr>
          <p:blipFill>
            <a:blip r:embed="rId16027">
                </a:blip>
            <a:srcRect/>
            <a:stretch>
              <a:fillRect/>
            </a:stretch>
          </p:blipFill>
          <p:spPr>
            <a:xfrm rot="0" flipV="0" flipH="0">
              <a:off x="1181100" y="11404600"/>
              <a:ext cx="3657600" cy="508000"/>
            </a:xfrm>
            <a:prstGeom prst="rect">
              <a:avLst/>
            </a:prstGeom>
          </p:spPr>
        </p:pic>
        <p:pic>
          <p:nvPicPr>
            <p:cNvPr id="16028" name="image 16028"/>
            <p:cNvPicPr>
              <a:picLocks noChangeAspect="1"/>
            </p:cNvPicPr>
            <p:nvPr/>
          </p:nvPicPr>
          <p:blipFill>
            <a:blip r:embed="rId16028">
                </a:blip>
            <a:srcRect/>
            <a:stretch>
              <a:fillRect/>
            </a:stretch>
          </p:blipFill>
          <p:spPr>
            <a:xfrm rot="0" flipV="0" flipH="0">
              <a:off x="1168400" y="4724400"/>
              <a:ext cx="673100" cy="7188200"/>
            </a:xfrm>
            <a:prstGeom prst="rect">
              <a:avLst/>
            </a:prstGeom>
          </p:spPr>
        </p:pic>
        <p:sp>
          <p:nvSpPr>
            <p:cNvPr id="16029" name="Object 16029"/>
            <p:cNvSpPr txBox="1"/>
            <p:nvPr/>
          </p:nvSpPr>
          <p:spPr>
            <a:xfrm>
              <a:off x="2210990" y="7180676"/>
              <a:ext cx="302239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选择课程</a:t>
              </a:r>
              <a:endParaRPr lang="zh-CN" altLang="en-US"/>
            </a:p>
          </p:txBody>
        </p:sp>
        <p:pic>
          <p:nvPicPr>
            <p:cNvPr id="16030" name="image 16030"/>
            <p:cNvPicPr>
              <a:picLocks noChangeAspect="1"/>
            </p:cNvPicPr>
            <p:nvPr/>
          </p:nvPicPr>
          <p:blipFill>
            <a:blip r:embed="rId16030">
                </a:blip>
            <a:srcRect/>
            <a:stretch>
              <a:fillRect/>
            </a:stretch>
          </p:blipFill>
          <p:spPr>
            <a:xfrm rot="0" flipV="0" flipH="0">
              <a:off x="2298700" y="8089900"/>
              <a:ext cx="1371600" cy="76200"/>
            </a:xfrm>
            <a:prstGeom prst="rect">
              <a:avLst/>
            </a:prstGeom>
          </p:spPr>
        </p:pic>
        <p:sp>
          <p:nvSpPr>
            <p:cNvPr id="16031" name="Object 16031"/>
            <p:cNvSpPr txBox="1"/>
            <p:nvPr/>
          </p:nvSpPr>
          <p:spPr>
            <a:xfrm>
              <a:off x="2210792" y="8504394"/>
              <a:ext cx="30226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课程栏目中点击某款产品的"我要购买"按钮</a:t>
              </a:r>
              <a:endParaRPr lang="zh-CN" altLang="en-US"/>
            </a:p>
          </p:txBody>
        </p:sp>
        <p:sp>
          <p:nvSpPr>
            <p:cNvPr id="16032" name="Object 16032"/>
            <p:cNvSpPr txBox="1"/>
            <p:nvPr/>
          </p:nvSpPr>
          <p:spPr>
            <a:xfrm>
              <a:off x="2185148" y="5915251"/>
              <a:ext cx="2805950" cy="1104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2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  <p:grpSp>
        <p:nvGrpSpPr>
          <p:cNvPr id="16033" name="组合 16033"/>
          <p:cNvGrpSpPr/>
          <p:nvPr/>
        </p:nvGrpSpPr>
        <p:grpSpPr>
          <a:xfrm>
            <a:off x="6850585" y="1396874"/>
            <a:ext cx="10682829" cy="1618423"/>
            <a:chOff x="6850585" y="1396874"/>
            <a:chExt cx="10682829" cy="1618423"/>
          </a:xfrm>
        </p:grpSpPr>
        <p:sp>
          <p:nvSpPr>
            <p:cNvPr id="16034" name="Object 16034"/>
            <p:cNvSpPr txBox="1"/>
            <p:nvPr/>
          </p:nvSpPr>
          <p:spPr>
            <a:xfrm>
              <a:off x="6850585" y="1320674"/>
              <a:ext cx="10682829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购买教程</a:t>
              </a:r>
              <a:endParaRPr lang="zh-CN" altLang="en-US"/>
            </a:p>
          </p:txBody>
        </p:sp>
        <p:sp>
          <p:nvSpPr>
            <p:cNvPr id="16035" name="Object 16035"/>
            <p:cNvSpPr txBox="1"/>
            <p:nvPr/>
          </p:nvSpPr>
          <p:spPr>
            <a:xfrm>
              <a:off x="7643004" y="2481898"/>
              <a:ext cx="9097991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HOW CAN I PAY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1702" name="image 1702"/>
            <p:cNvPicPr>
              <a:picLocks noChangeAspect="1"/>
            </p:cNvPicPr>
            <p:nvPr/>
          </p:nvPicPr>
          <p:blipFill>
            <a:blip r:embed="rId1702">
                </a:blip>
            <a:srcRect/>
            <a:stretch>
              <a:fillRect/>
            </a:stretch>
          </p:blipFill>
          <p:spPr>
            <a:xfrm rot="0" flipV="0" flipH="0"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1703" name="image 1703"/>
            <p:cNvPicPr>
              <a:picLocks noChangeAspect="1"/>
            </p:cNvPicPr>
            <p:nvPr/>
          </p:nvPicPr>
          <p:blipFill>
            <a:blip r:embed="rId1703">
                </a:blip>
            <a:srcRect/>
            <a:stretch>
              <a:fillRect/>
            </a:stretch>
          </p:blipFill>
          <p:spPr>
            <a:xfrm rot="0" flipV="0" flipH="0"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1704" name="image 1704"/>
            <p:cNvPicPr>
              <a:picLocks noChangeAspect="1"/>
            </p:cNvPicPr>
            <p:nvPr/>
          </p:nvPicPr>
          <p:blipFill>
            <a:blip r:embed="rId1704">
                </a:blip>
            <a:srcRect/>
            <a:stretch>
              <a:fillRect/>
            </a:stretch>
          </p:blipFill>
          <p:spPr>
            <a:xfrm rot="0" flipV="0" flipH="0"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1705" name="Object 1705"/>
          <p:cNvSpPr txBox="1"/>
          <p:nvPr/>
        </p:nvSpPr>
        <p:spPr>
          <a:xfrm>
            <a:off x="8877332" y="2984734"/>
            <a:ext cx="3230766" cy="210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38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grpSp>
        <p:nvGrpSpPr>
          <p:cNvPr id="1706" name="组合 1706"/>
          <p:cNvGrpSpPr/>
          <p:nvPr/>
        </p:nvGrpSpPr>
        <p:grpSpPr>
          <a:xfrm>
            <a:off x="1841500" y="6248400"/>
            <a:ext cx="11696700" cy="5651500"/>
            <a:chOff x="1841500" y="6248400"/>
            <a:chExt cx="11696700" cy="5651500"/>
          </a:xfrm>
        </p:grpSpPr>
        <p:pic>
          <p:nvPicPr>
            <p:cNvPr id="1707" name="image 1707"/>
            <p:cNvPicPr>
              <a:picLocks noChangeAspect="1"/>
            </p:cNvPicPr>
            <p:nvPr/>
          </p:nvPicPr>
          <p:blipFill>
            <a:blip r:embed="rId1707">
                </a:blip>
            <a:srcRect/>
            <a:stretch>
              <a:fillRect/>
            </a:stretch>
          </p:blipFill>
          <p:spPr>
            <a:xfrm rot="0" flipV="0" flipH="0"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1708" name="image 1708"/>
            <p:cNvPicPr>
              <a:picLocks noChangeAspect="1"/>
            </p:cNvPicPr>
            <p:nvPr/>
          </p:nvPicPr>
          <p:blipFill>
            <a:blip r:embed="rId1708">
                </a:blip>
            <a:srcRect/>
            <a:stretch>
              <a:fillRect/>
            </a:stretch>
          </p:blipFill>
          <p:spPr>
            <a:xfrm rot="0" flipV="0" flipH="0"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1709" name="image 1709"/>
            <p:cNvPicPr>
              <a:picLocks noChangeAspect="1"/>
            </p:cNvPicPr>
            <p:nvPr/>
          </p:nvPicPr>
          <p:blipFill>
            <a:blip r:embed="rId1709">
                </a:blip>
            <a:srcRect/>
            <a:stretch>
              <a:fillRect/>
            </a:stretch>
          </p:blipFill>
          <p:spPr>
            <a:xfrm rot="0" flipV="0" flipH="0">
              <a:off x="1854200" y="11468100"/>
              <a:ext cx="11645900" cy="381000"/>
            </a:xfrm>
            <a:prstGeom prst="rect">
              <a:avLst/>
            </a:prstGeom>
          </p:spPr>
        </p:pic>
        <p:pic>
          <p:nvPicPr>
            <p:cNvPr id="17010" name="image 17010"/>
            <p:cNvPicPr>
              <a:picLocks noChangeAspect="1"/>
            </p:cNvPicPr>
            <p:nvPr/>
          </p:nvPicPr>
          <p:blipFill>
            <a:blip r:embed="rId17010">
                </a:blip>
            <a:srcRect/>
            <a:stretch>
              <a:fillRect/>
            </a:stretch>
          </p:blipFill>
          <p:spPr>
            <a:xfrm rot="0" flipV="0" flipH="0">
              <a:off x="1841500" y="6248400"/>
              <a:ext cx="673100" cy="5651500"/>
            </a:xfrm>
            <a:prstGeom prst="rect">
              <a:avLst/>
            </a:prstGeom>
          </p:spPr>
        </p:pic>
        <p:pic>
          <p:nvPicPr>
            <p:cNvPr id="17011" name="image 17011"/>
            <p:cNvPicPr>
              <a:picLocks noChangeAspect="1"/>
            </p:cNvPicPr>
            <p:nvPr/>
          </p:nvPicPr>
          <p:blipFill>
            <a:blip r:embed="rId17011">
                </a:blip>
            <a:srcRect/>
            <a:stretch>
              <a:fillRect/>
            </a:stretch>
          </p:blipFill>
          <p:spPr>
            <a:xfrm rot="0" flipV="0" flipH="0">
              <a:off x="1892300" y="6299200"/>
              <a:ext cx="571500" cy="5499100"/>
            </a:xfrm>
            <a:prstGeom prst="rect">
              <a:avLst/>
            </a:prstGeom>
          </p:spPr>
        </p:pic>
      </p:grpSp>
      <p:sp>
        <p:nvSpPr>
          <p:cNvPr id="17012" name="Object 17012"/>
          <p:cNvSpPr txBox="1"/>
          <p:nvPr/>
        </p:nvSpPr>
        <p:spPr>
          <a:xfrm>
            <a:off x="4569938" y="6923683"/>
            <a:ext cx="8138950" cy="12572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82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更多课程</a:t>
            </a:r>
            <a:endParaRPr lang="zh-CN" altLang="en-US"/>
          </a:p>
        </p:txBody>
      </p:sp>
      <p:sp>
        <p:nvSpPr>
          <p:cNvPr id="17013" name="Object 17013"/>
          <p:cNvSpPr txBox="1"/>
          <p:nvPr/>
        </p:nvSpPr>
        <p:spPr>
          <a:xfrm>
            <a:off x="4835002" y="8335114"/>
            <a:ext cx="7838105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MORE COURSE</a:t>
            </a:r>
            <a:endParaRPr lang="zh-CN" altLang="en-US"/>
          </a:p>
        </p:txBody>
      </p:sp>
      <p:sp>
        <p:nvSpPr>
          <p:cNvPr id="17014" name="Object 17014"/>
          <p:cNvSpPr txBox="1"/>
          <p:nvPr/>
        </p:nvSpPr>
        <p:spPr>
          <a:xfrm>
            <a:off x="4202331" y="10062281"/>
            <a:ext cx="8383368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更多知识，尽在稿定设计</a:t>
            </a:r>
            <a:endParaRPr lang="zh-CN" altLang="en-US"/>
          </a:p>
        </p:txBody>
      </p:sp>
      <p:pic>
        <p:nvPicPr>
          <p:cNvPr id="17015" name="image 17015"/>
          <p:cNvPicPr>
            <a:picLocks noChangeAspect="1"/>
          </p:cNvPicPr>
          <p:nvPr/>
        </p:nvPicPr>
        <p:blipFill>
          <a:blip r:embed="rId17015">
                </a:blip>
          <a:srcRect/>
          <a:stretch>
            <a:fillRect/>
          </a:stretch>
        </p:blipFill>
        <p:spPr>
          <a:xfrm rot="0" flipV="0" flipH="0">
            <a:off x="9347200" y="9436100"/>
            <a:ext cx="3086100" cy="88900"/>
          </a:xfrm>
          <a:prstGeom prst="rect">
            <a:avLst/>
          </a:prstGeom>
        </p:spPr>
      </p:pic>
      <p:grpSp>
        <p:nvGrpSpPr>
          <p:cNvPr id="17016" name="组合 1701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17017" name="image 17017"/>
            <p:cNvPicPr>
              <a:picLocks noChangeAspect="1"/>
            </p:cNvPicPr>
            <p:nvPr/>
          </p:nvPicPr>
          <p:blipFill>
            <a:blip r:embed="rId17017">
                </a:blip>
            <a:srcRect/>
            <a:stretch>
              <a:fillRect/>
            </a:stretch>
          </p:blipFill>
          <p:spPr>
            <a:xfrm rot="0" flipV="0" flipH="0"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17018" name="image 17018"/>
            <p:cNvPicPr>
              <a:picLocks noChangeAspect="1"/>
            </p:cNvPicPr>
            <p:nvPr/>
          </p:nvPicPr>
          <p:blipFill>
            <a:blip r:embed="rId17018">
                </a:blip>
            <a:srcRect/>
            <a:stretch>
              <a:fillRect/>
            </a:stretch>
          </p:blipFill>
          <p:spPr>
            <a:xfrm rot="0" flipV="0" flipH="0">
              <a:off x="14528800" y="2921000"/>
              <a:ext cx="7747000" cy="8369300"/>
            </a:xfrm>
            <a:prstGeom prst="rect">
              <a:avLst/>
            </a:prstGeom>
          </p:spPr>
        </p:pic>
        <p:pic>
          <p:nvPicPr>
            <p:cNvPr id="17019" name="image 17019"/>
            <p:cNvPicPr>
              <a:picLocks noChangeAspect="1"/>
            </p:cNvPicPr>
            <p:nvPr/>
          </p:nvPicPr>
          <p:blipFill>
            <a:blip r:embed="rId17019">
                </a:blip>
            <a:srcRect/>
            <a:stretch>
              <a:fillRect/>
            </a:stretch>
          </p:blipFill>
          <p:spPr>
            <a:xfrm rot="0" flipV="0" flipH="0">
              <a:off x="13779500" y="11417300"/>
              <a:ext cx="8699500" cy="469900"/>
            </a:xfrm>
            <a:prstGeom prst="rect">
              <a:avLst/>
            </a:prstGeom>
          </p:spPr>
        </p:pic>
        <p:pic>
          <p:nvPicPr>
            <p:cNvPr id="17020" name="image 17020"/>
            <p:cNvPicPr>
              <a:picLocks noChangeAspect="1"/>
            </p:cNvPicPr>
            <p:nvPr/>
          </p:nvPicPr>
          <p:blipFill>
            <a:blip r:embed="rId17020">
                </a:blip>
            <a:srcRect/>
            <a:stretch>
              <a:fillRect/>
            </a:stretch>
          </p:blipFill>
          <p:spPr>
            <a:xfrm rot="0" flipV="0" flipH="0">
              <a:off x="13754100" y="2705100"/>
              <a:ext cx="673100" cy="9194800"/>
            </a:xfrm>
            <a:prstGeom prst="rect">
              <a:avLst/>
            </a:prstGeom>
          </p:spPr>
        </p:pic>
        <p:pic>
          <p:nvPicPr>
            <p:cNvPr id="17021" name="image 17021"/>
            <p:cNvPicPr>
              <a:picLocks noChangeAspect="1"/>
            </p:cNvPicPr>
            <p:nvPr/>
          </p:nvPicPr>
          <p:blipFill>
            <a:blip r:embed="rId17021">
                </a:blip>
            <a:srcRect/>
            <a:stretch>
              <a:fillRect/>
            </a:stretch>
          </p:blipFill>
          <p:spPr>
            <a:xfrm rot="0" flipV="0" flipH="0">
              <a:off x="13779500" y="11461750"/>
              <a:ext cx="84074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12166600" y="6997700"/>
            <a:ext cx="50800" cy="2019300"/>
          </a:xfrm>
          <a:prstGeom prst="rect">
            <a:avLst/>
          </a:prstGeom>
        </p:spPr>
      </p:pic>
      <p:grpSp>
        <p:nvGrpSpPr>
          <p:cNvPr id="1802" name="组合 1802"/>
          <p:cNvGrpSpPr/>
          <p:nvPr/>
        </p:nvGrpSpPr>
        <p:grpSpPr>
          <a:xfrm>
            <a:off x="4229100" y="5676900"/>
            <a:ext cx="2362200" cy="2324100"/>
            <a:chOff x="4229100" y="5676900"/>
            <a:chExt cx="2362200" cy="2324100"/>
          </a:xfrm>
        </p:grpSpPr>
        <p:pic>
          <p:nvPicPr>
            <p:cNvPr id="1803" name="image 1803"/>
            <p:cNvPicPr>
              <a:picLocks noChangeAspect="1"/>
            </p:cNvPicPr>
            <p:nvPr/>
          </p:nvPicPr>
          <p:blipFill>
            <a:blip r:embed="rId1803">
                </a:blip>
            <a:srcRect/>
            <a:stretch>
              <a:fillRect/>
            </a:stretch>
          </p:blipFill>
          <p:spPr>
            <a:xfrm rot="0" flipV="0" flipH="0">
              <a:off x="4229100" y="5867400"/>
              <a:ext cx="2133600" cy="2133600"/>
            </a:xfrm>
            <a:prstGeom prst="rect">
              <a:avLst/>
            </a:prstGeom>
          </p:spPr>
        </p:pic>
        <p:pic>
          <p:nvPicPr>
            <p:cNvPr id="1804" name="image 1804"/>
            <p:cNvPicPr>
              <a:picLocks noChangeAspect="1"/>
            </p:cNvPicPr>
            <p:nvPr/>
          </p:nvPicPr>
          <p:blipFill>
            <a:blip r:embed="rId1804">
                </a:blip>
            <a:srcRect/>
            <a:stretch>
              <a:fillRect/>
            </a:stretch>
          </p:blipFill>
          <p:spPr>
            <a:xfrm rot="0" flipV="0" flipH="0">
              <a:off x="4368800" y="5676900"/>
              <a:ext cx="2222500" cy="2222500"/>
            </a:xfrm>
            <a:prstGeom prst="rect">
              <a:avLst/>
            </a:prstGeom>
          </p:spPr>
        </p:pic>
      </p:grpSp>
      <p:grpSp>
        <p:nvGrpSpPr>
          <p:cNvPr id="1805" name="组合 1805"/>
          <p:cNvGrpSpPr/>
          <p:nvPr/>
        </p:nvGrpSpPr>
        <p:grpSpPr>
          <a:xfrm>
            <a:off x="17665700" y="5676900"/>
            <a:ext cx="2362200" cy="2324100"/>
            <a:chOff x="17665700" y="5676900"/>
            <a:chExt cx="2362200" cy="2324100"/>
          </a:xfrm>
        </p:grpSpPr>
        <p:pic>
          <p:nvPicPr>
            <p:cNvPr id="1806" name="image 1806"/>
            <p:cNvPicPr>
              <a:picLocks noChangeAspect="1"/>
            </p:cNvPicPr>
            <p:nvPr/>
          </p:nvPicPr>
          <p:blipFill>
            <a:blip r:embed="rId1806">
                </a:blip>
            <a:srcRect/>
            <a:stretch>
              <a:fillRect/>
            </a:stretch>
          </p:blipFill>
          <p:spPr>
            <a:xfrm rot="0" flipV="0" flipH="0">
              <a:off x="17665700" y="5867400"/>
              <a:ext cx="2133600" cy="2133600"/>
            </a:xfrm>
            <a:prstGeom prst="rect">
              <a:avLst/>
            </a:prstGeom>
          </p:spPr>
        </p:pic>
        <p:pic>
          <p:nvPicPr>
            <p:cNvPr id="1807" name="image 1807"/>
            <p:cNvPicPr>
              <a:picLocks noChangeAspect="1"/>
            </p:cNvPicPr>
            <p:nvPr/>
          </p:nvPicPr>
          <p:blipFill>
            <a:blip r:embed="rId1807">
                </a:blip>
            <a:srcRect/>
            <a:stretch>
              <a:fillRect/>
            </a:stretch>
          </p:blipFill>
          <p:spPr>
            <a:xfrm rot="0" flipV="0" flipH="0">
              <a:off x="17805400" y="5676900"/>
              <a:ext cx="2222500" cy="2222500"/>
            </a:xfrm>
            <a:prstGeom prst="rect">
              <a:avLst/>
            </a:prstGeom>
          </p:spPr>
        </p:pic>
      </p:grpSp>
      <p:grpSp>
        <p:nvGrpSpPr>
          <p:cNvPr id="1808" name="组合 1808"/>
          <p:cNvGrpSpPr/>
          <p:nvPr/>
        </p:nvGrpSpPr>
        <p:grpSpPr>
          <a:xfrm>
            <a:off x="10947400" y="8890000"/>
            <a:ext cx="2362200" cy="2324100"/>
            <a:chOff x="10947400" y="8890000"/>
            <a:chExt cx="2362200" cy="2324100"/>
          </a:xfrm>
        </p:grpSpPr>
        <p:pic>
          <p:nvPicPr>
            <p:cNvPr id="1809" name="image 1809"/>
            <p:cNvPicPr>
              <a:picLocks noChangeAspect="1"/>
            </p:cNvPicPr>
            <p:nvPr/>
          </p:nvPicPr>
          <p:blipFill>
            <a:blip r:embed="rId1809">
                </a:blip>
            <a:srcRect/>
            <a:stretch>
              <a:fillRect/>
            </a:stretch>
          </p:blipFill>
          <p:spPr>
            <a:xfrm rot="0" flipV="0" flipH="0">
              <a:off x="10947400" y="9080500"/>
              <a:ext cx="2133600" cy="2133600"/>
            </a:xfrm>
            <a:prstGeom prst="rect">
              <a:avLst/>
            </a:prstGeom>
          </p:spPr>
        </p:pic>
        <p:pic>
          <p:nvPicPr>
            <p:cNvPr id="18010" name="image 18010"/>
            <p:cNvPicPr>
              <a:picLocks noChangeAspect="1"/>
            </p:cNvPicPr>
            <p:nvPr/>
          </p:nvPicPr>
          <p:blipFill>
            <a:blip r:embed="rId18010">
                </a:blip>
            <a:srcRect/>
            <a:stretch>
              <a:fillRect/>
            </a:stretch>
          </p:blipFill>
          <p:spPr>
            <a:xfrm rot="0" flipV="0" flipH="0">
              <a:off x="11087100" y="8890000"/>
              <a:ext cx="2222500" cy="2222500"/>
            </a:xfrm>
            <a:prstGeom prst="rect">
              <a:avLst/>
            </a:prstGeom>
          </p:spPr>
        </p:pic>
      </p:grpSp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5499100" y="6807200"/>
            <a:ext cx="13487400" cy="76200"/>
          </a:xfrm>
          <a:prstGeom prst="rect">
            <a:avLst/>
          </a:prstGeom>
        </p:spPr>
      </p:pic>
      <p:pic>
        <p:nvPicPr>
          <p:cNvPr id="18012" name="image 18012"/>
          <p:cNvPicPr>
            <a:picLocks noChangeAspect="1"/>
          </p:cNvPicPr>
          <p:nvPr/>
        </p:nvPicPr>
        <p:blipFill>
          <a:blip r:embed="rId18012">
                </a:blip>
          <a:srcRect/>
          <a:stretch>
            <a:fillRect/>
          </a:stretch>
        </p:blipFill>
        <p:spPr>
          <a:xfrm rot="0" flipV="0" flipH="0">
            <a:off x="9931400" y="7607300"/>
            <a:ext cx="4508500" cy="508000"/>
          </a:xfrm>
          <a:prstGeom prst="rect">
            <a:avLst/>
          </a:prstGeom>
        </p:spPr>
      </p:pic>
      <p:grpSp>
        <p:nvGrpSpPr>
          <p:cNvPr id="18013" name="组合 18013"/>
          <p:cNvGrpSpPr/>
          <p:nvPr/>
        </p:nvGrpSpPr>
        <p:grpSpPr>
          <a:xfrm>
            <a:off x="4578654" y="1264137"/>
            <a:ext cx="15226691" cy="1624160"/>
            <a:chOff x="4578654" y="1264137"/>
            <a:chExt cx="15226691" cy="1624160"/>
          </a:xfrm>
        </p:grpSpPr>
        <p:sp>
          <p:nvSpPr>
            <p:cNvPr id="18014" name="Object 18014"/>
            <p:cNvSpPr txBox="1"/>
            <p:nvPr/>
          </p:nvSpPr>
          <p:spPr>
            <a:xfrm>
              <a:off x="4578654" y="1187937"/>
              <a:ext cx="15226691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更多知识，尽在稿定教育</a:t>
              </a:r>
              <a:endParaRPr lang="zh-CN" altLang="en-US"/>
            </a:p>
          </p:txBody>
        </p:sp>
        <p:sp>
          <p:nvSpPr>
            <p:cNvPr id="18015" name="Object 18015"/>
            <p:cNvSpPr txBox="1"/>
            <p:nvPr/>
          </p:nvSpPr>
          <p:spPr>
            <a:xfrm>
              <a:off x="5204528" y="2354898"/>
              <a:ext cx="13974943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LET’S KNOW MORE IN GAODING EDUCATION</a:t>
              </a:r>
              <a:endParaRPr lang="zh-CN" altLang="en-US"/>
            </a:p>
          </p:txBody>
        </p:sp>
      </p:grpSp>
      <p:pic>
        <p:nvPicPr>
          <p:cNvPr id="18016" name="image 18016"/>
          <p:cNvPicPr>
            <a:picLocks noChangeAspect="1"/>
          </p:cNvPicPr>
          <p:nvPr/>
        </p:nvPicPr>
        <p:blipFill>
          <a:blip r:embed="rId18016">
                </a:blip>
          <a:srcRect/>
          <a:stretch>
            <a:fillRect/>
          </a:stretch>
        </p:blipFill>
        <p:spPr>
          <a:xfrm rot="0" flipV="0" flipH="0">
            <a:off x="4927600" y="6210300"/>
            <a:ext cx="1143000" cy="1143000"/>
          </a:xfrm>
          <a:prstGeom prst="rect">
            <a:avLst/>
          </a:prstGeom>
        </p:spPr>
      </p:pic>
      <p:pic>
        <p:nvPicPr>
          <p:cNvPr id="18017" name="image 18017"/>
          <p:cNvPicPr>
            <a:picLocks noChangeAspect="1"/>
          </p:cNvPicPr>
          <p:nvPr/>
        </p:nvPicPr>
        <p:blipFill>
          <a:blip r:embed="rId18017">
                </a:blip>
          <a:srcRect/>
          <a:stretch>
            <a:fillRect/>
          </a:stretch>
        </p:blipFill>
        <p:spPr>
          <a:xfrm rot="0" flipV="0" flipH="0">
            <a:off x="18415000" y="6438900"/>
            <a:ext cx="1092200" cy="711200"/>
          </a:xfrm>
          <a:prstGeom prst="rect">
            <a:avLst/>
          </a:prstGeom>
        </p:spPr>
      </p:pic>
      <p:pic>
        <p:nvPicPr>
          <p:cNvPr id="18018" name="image 18018"/>
          <p:cNvPicPr>
            <a:picLocks noChangeAspect="1"/>
          </p:cNvPicPr>
          <p:nvPr/>
        </p:nvPicPr>
        <p:blipFill>
          <a:blip r:embed="rId18018">
                </a:blip>
          <a:srcRect/>
          <a:stretch>
            <a:fillRect/>
          </a:stretch>
        </p:blipFill>
        <p:spPr>
          <a:xfrm rot="0" flipV="0" flipH="0">
            <a:off x="11874500" y="9410700"/>
            <a:ext cx="673100" cy="1143000"/>
          </a:xfrm>
          <a:prstGeom prst="rect">
            <a:avLst/>
          </a:prstGeom>
        </p:spPr>
      </p:pic>
      <p:grpSp>
        <p:nvGrpSpPr>
          <p:cNvPr id="18019" name="组合 18019"/>
          <p:cNvGrpSpPr/>
          <p:nvPr/>
        </p:nvGrpSpPr>
        <p:grpSpPr>
          <a:xfrm>
            <a:off x="9931400" y="3784600"/>
            <a:ext cx="4508500" cy="4330700"/>
            <a:chOff x="9931400" y="3784600"/>
            <a:chExt cx="4508500" cy="4330700"/>
          </a:xfrm>
        </p:grpSpPr>
        <p:pic>
          <p:nvPicPr>
            <p:cNvPr id="18020" name="image 18020"/>
            <p:cNvPicPr>
              <a:picLocks noChangeAspect="1"/>
            </p:cNvPicPr>
            <p:nvPr/>
          </p:nvPicPr>
          <p:blipFill>
            <a:blip r:embed="rId18020">
                </a:blip>
            <a:srcRect/>
            <a:stretch>
              <a:fillRect/>
            </a:stretch>
          </p:blipFill>
          <p:spPr>
            <a:xfrm rot="0" flipV="0" flipH="0">
              <a:off x="10490200" y="3784600"/>
              <a:ext cx="3949700" cy="3937000"/>
            </a:xfrm>
            <a:prstGeom prst="rect">
              <a:avLst/>
            </a:prstGeom>
          </p:spPr>
        </p:pic>
        <p:pic>
          <p:nvPicPr>
            <p:cNvPr id="18021" name="image 18021"/>
            <p:cNvPicPr>
              <a:picLocks noChangeAspect="1"/>
            </p:cNvPicPr>
            <p:nvPr/>
          </p:nvPicPr>
          <p:blipFill>
            <a:blip r:embed="rId18021">
                </a:blip>
            <a:srcRect/>
            <a:stretch>
              <a:fillRect/>
            </a:stretch>
          </p:blipFill>
          <p:spPr>
            <a:xfrm rot="0" flipV="0" flipH="0">
              <a:off x="9931400" y="3784600"/>
              <a:ext cx="673100" cy="4330700"/>
            </a:xfrm>
            <a:prstGeom prst="rect">
              <a:avLst/>
            </a:prstGeom>
          </p:spPr>
        </p:pic>
        <p:pic>
          <p:nvPicPr>
            <p:cNvPr id="18022" name="image 18022"/>
            <p:cNvPicPr>
              <a:picLocks noChangeAspect="1"/>
            </p:cNvPicPr>
            <p:nvPr/>
          </p:nvPicPr>
          <p:blipFill>
            <a:blip r:embed="rId18022">
                </a:blip>
            <a:srcRect/>
            <a:stretch>
              <a:fillRect/>
            </a:stretch>
          </p:blipFill>
          <p:spPr>
            <a:xfrm rot="0" flipV="0" flipH="0">
              <a:off x="10668000" y="3911600"/>
              <a:ext cx="3683000" cy="3683000"/>
            </a:xfrm>
            <a:prstGeom prst="rect">
              <a:avLst/>
            </a:prstGeom>
          </p:spPr>
        </p:pic>
      </p:grpSp>
      <p:grpSp>
        <p:nvGrpSpPr>
          <p:cNvPr id="18023" name="组合 18023"/>
          <p:cNvGrpSpPr/>
          <p:nvPr/>
        </p:nvGrpSpPr>
        <p:grpSpPr>
          <a:xfrm>
            <a:off x="3149702" y="8534400"/>
            <a:ext cx="4696414" cy="924842"/>
            <a:chOff x="3149702" y="8534400"/>
            <a:chExt cx="4696414" cy="924842"/>
          </a:xfrm>
        </p:grpSpPr>
        <p:sp>
          <p:nvSpPr>
            <p:cNvPr id="18024" name="Object 18024"/>
            <p:cNvSpPr txBox="1"/>
            <p:nvPr/>
          </p:nvSpPr>
          <p:spPr>
            <a:xfrm>
              <a:off x="3149702" y="8458200"/>
              <a:ext cx="4696414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官网</a:t>
              </a:r>
              <a:endParaRPr lang="zh-CN" altLang="en-US"/>
            </a:p>
          </p:txBody>
        </p:sp>
        <p:sp>
          <p:nvSpPr>
            <p:cNvPr id="18025" name="Object 18025"/>
            <p:cNvSpPr txBox="1"/>
            <p:nvPr/>
          </p:nvSpPr>
          <p:spPr>
            <a:xfrm>
              <a:off x="3250009" y="8963942"/>
              <a:ext cx="4495800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https://www.gaoding.com</a:t>
              </a:r>
              <a:endParaRPr lang="zh-CN" altLang="en-US"/>
            </a:p>
          </p:txBody>
        </p:sp>
      </p:grpSp>
      <p:grpSp>
        <p:nvGrpSpPr>
          <p:cNvPr id="18026" name="组合 18026"/>
          <p:cNvGrpSpPr/>
          <p:nvPr/>
        </p:nvGrpSpPr>
        <p:grpSpPr>
          <a:xfrm>
            <a:off x="16567745" y="8481785"/>
            <a:ext cx="4724400" cy="981227"/>
            <a:chOff x="16567745" y="8481785"/>
            <a:chExt cx="4724400" cy="981227"/>
          </a:xfrm>
        </p:grpSpPr>
        <p:sp>
          <p:nvSpPr>
            <p:cNvPr id="18027" name="Object 18027"/>
            <p:cNvSpPr txBox="1"/>
            <p:nvPr/>
          </p:nvSpPr>
          <p:spPr>
            <a:xfrm>
              <a:off x="16691247" y="8405585"/>
              <a:ext cx="4477396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邮箱</a:t>
              </a:r>
              <a:endParaRPr lang="zh-CN" altLang="en-US"/>
            </a:p>
          </p:txBody>
        </p:sp>
        <p:sp>
          <p:nvSpPr>
            <p:cNvPr id="18028" name="Object 18028"/>
            <p:cNvSpPr txBox="1"/>
            <p:nvPr/>
          </p:nvSpPr>
          <p:spPr>
            <a:xfrm>
              <a:off x="16567745" y="8967712"/>
              <a:ext cx="4724400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gaoxiaoding@gaoding.com</a:t>
              </a:r>
              <a:endParaRPr lang="zh-CN" altLang="en-US"/>
            </a:p>
          </p:txBody>
        </p:sp>
      </p:grpSp>
      <p:grpSp>
        <p:nvGrpSpPr>
          <p:cNvPr id="18029" name="组合 18029"/>
          <p:cNvGrpSpPr/>
          <p:nvPr/>
        </p:nvGrpSpPr>
        <p:grpSpPr>
          <a:xfrm>
            <a:off x="8544025" y="11685360"/>
            <a:ext cx="7352703" cy="995514"/>
            <a:chOff x="8544025" y="11685360"/>
            <a:chExt cx="7352703" cy="995514"/>
          </a:xfrm>
        </p:grpSpPr>
        <p:sp>
          <p:nvSpPr>
            <p:cNvPr id="18030" name="Object 18030"/>
            <p:cNvSpPr txBox="1"/>
            <p:nvPr/>
          </p:nvSpPr>
          <p:spPr>
            <a:xfrm>
              <a:off x="8544025" y="11609160"/>
              <a:ext cx="7352703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联系热线</a:t>
              </a:r>
              <a:endParaRPr lang="zh-CN" altLang="en-US"/>
            </a:p>
          </p:txBody>
        </p:sp>
        <p:sp>
          <p:nvSpPr>
            <p:cNvPr id="18031" name="Object 18031"/>
            <p:cNvSpPr txBox="1"/>
            <p:nvPr/>
          </p:nvSpPr>
          <p:spPr>
            <a:xfrm>
              <a:off x="9523022" y="12185575"/>
              <a:ext cx="5439555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18854686220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-38100" y="8496300"/>
            <a:ext cx="25171400" cy="5232400"/>
            <a:chOff x="-38100" y="8496300"/>
            <a:chExt cx="25171400" cy="5232400"/>
          </a:xfrm>
        </p:grpSpPr>
        <p:pic>
          <p:nvPicPr>
            <p:cNvPr id="1902" name="image 1902"/>
            <p:cNvPicPr>
              <a:picLocks noChangeAspect="1"/>
            </p:cNvPicPr>
            <p:nvPr/>
          </p:nvPicPr>
          <p:blipFill>
            <a:blip r:embed="rId1902">
                </a:blip>
            <a:srcRect/>
            <a:stretch>
              <a:fillRect/>
            </a:stretch>
          </p:blipFill>
          <p:spPr>
            <a:xfrm rot="0" flipV="0" flipH="0">
              <a:off x="-38100" y="8496300"/>
              <a:ext cx="8305800" cy="5232400"/>
            </a:xfrm>
            <a:prstGeom prst="rect">
              <a:avLst/>
            </a:prstGeom>
          </p:spPr>
        </p:pic>
        <p:pic>
          <p:nvPicPr>
            <p:cNvPr id="1903" name="image 1903"/>
            <p:cNvPicPr>
              <a:picLocks noChangeAspect="1"/>
            </p:cNvPicPr>
            <p:nvPr/>
          </p:nvPicPr>
          <p:blipFill>
            <a:blip r:embed="rId1903">
                </a:blip>
            <a:srcRect/>
            <a:stretch>
              <a:fillRect/>
            </a:stretch>
          </p:blipFill>
          <p:spPr>
            <a:xfrm rot="0" flipV="0" flipH="0">
              <a:off x="977900" y="8496300"/>
              <a:ext cx="15722600" cy="5232400"/>
            </a:xfrm>
            <a:prstGeom prst="rect">
              <a:avLst/>
            </a:prstGeom>
          </p:spPr>
        </p:pic>
        <p:pic>
          <p:nvPicPr>
            <p:cNvPr id="1904" name="image 1904"/>
            <p:cNvPicPr>
              <a:picLocks noChangeAspect="1"/>
            </p:cNvPicPr>
            <p:nvPr/>
          </p:nvPicPr>
          <p:blipFill>
            <a:blip r:embed="rId1904">
                </a:blip>
            <a:srcRect/>
            <a:stretch>
              <a:fillRect/>
            </a:stretch>
          </p:blipFill>
          <p:spPr>
            <a:xfrm rot="0" flipV="0" flipH="0">
              <a:off x="9410700" y="8496300"/>
              <a:ext cx="15722600" cy="5232400"/>
            </a:xfrm>
            <a:prstGeom prst="rect">
              <a:avLst/>
            </a:prstGeom>
          </p:spPr>
        </p:pic>
        <p:pic>
          <p:nvPicPr>
            <p:cNvPr id="1905" name="image 1905"/>
            <p:cNvPicPr>
              <a:picLocks noChangeAspect="1"/>
            </p:cNvPicPr>
            <p:nvPr/>
          </p:nvPicPr>
          <p:blipFill>
            <a:blip r:embed="rId1905">
                </a:blip>
            <a:srcRect/>
            <a:stretch>
              <a:fillRect/>
            </a:stretch>
          </p:blipFill>
          <p:spPr>
            <a:xfrm rot="0" flipV="0" flipH="0">
              <a:off x="17843500" y="9017000"/>
              <a:ext cx="6578600" cy="4711700"/>
            </a:xfrm>
            <a:prstGeom prst="rect">
              <a:avLst/>
            </a:prstGeom>
          </p:spPr>
        </p:pic>
      </p:grpSp>
      <p:grpSp>
        <p:nvGrpSpPr>
          <p:cNvPr id="1906" name="组合 1906"/>
          <p:cNvGrpSpPr/>
          <p:nvPr/>
        </p:nvGrpSpPr>
        <p:grpSpPr>
          <a:xfrm>
            <a:off x="19177000" y="1600199"/>
            <a:ext cx="2679700" cy="10782300"/>
            <a:chOff x="19177000" y="1600199"/>
            <a:chExt cx="2679700" cy="10782300"/>
          </a:xfrm>
        </p:grpSpPr>
        <p:pic>
          <p:nvPicPr>
            <p:cNvPr id="1907" name="image 1907"/>
            <p:cNvPicPr>
              <a:picLocks noChangeAspect="1"/>
            </p:cNvPicPr>
            <p:nvPr/>
          </p:nvPicPr>
          <p:blipFill>
            <a:blip r:embed="rId1907">
                </a:blip>
            <a:srcRect/>
            <a:stretch>
              <a:fillRect/>
            </a:stretch>
          </p:blipFill>
          <p:spPr>
            <a:xfrm rot="0" flipV="0" flipH="0">
              <a:off x="20002500" y="1600199"/>
              <a:ext cx="1854200" cy="10198100"/>
            </a:xfrm>
            <a:prstGeom prst="rect">
              <a:avLst/>
            </a:prstGeom>
          </p:spPr>
        </p:pic>
        <p:pic>
          <p:nvPicPr>
            <p:cNvPr id="1908" name="image 1908"/>
            <p:cNvPicPr>
              <a:picLocks noChangeAspect="1"/>
            </p:cNvPicPr>
            <p:nvPr/>
          </p:nvPicPr>
          <p:blipFill>
            <a:blip r:embed="rId1908">
                </a:blip>
            <a:srcRect/>
            <a:stretch>
              <a:fillRect/>
            </a:stretch>
          </p:blipFill>
          <p:spPr>
            <a:xfrm rot="0" flipV="0" flipH="0">
              <a:off x="19177000" y="1600199"/>
              <a:ext cx="952500" cy="10782300"/>
            </a:xfrm>
            <a:prstGeom prst="rect">
              <a:avLst/>
            </a:prstGeom>
          </p:spPr>
        </p:pic>
        <p:pic>
          <p:nvPicPr>
            <p:cNvPr id="1909" name="image 1909"/>
            <p:cNvPicPr>
              <a:picLocks noChangeAspect="1"/>
            </p:cNvPicPr>
            <p:nvPr/>
          </p:nvPicPr>
          <p:blipFill>
            <a:blip r:embed="rId1909">
                </a:blip>
            <a:srcRect/>
            <a:stretch>
              <a:fillRect/>
            </a:stretch>
          </p:blipFill>
          <p:spPr>
            <a:xfrm rot="0" flipV="0" flipH="0">
              <a:off x="19215100" y="1854199"/>
              <a:ext cx="711200" cy="10172700"/>
            </a:xfrm>
            <a:prstGeom prst="rect">
              <a:avLst/>
            </a:prstGeom>
          </p:spPr>
        </p:pic>
        <p:pic>
          <p:nvPicPr>
            <p:cNvPr id="19010" name="image 19010"/>
            <p:cNvPicPr>
              <a:picLocks noChangeAspect="1"/>
            </p:cNvPicPr>
            <p:nvPr/>
          </p:nvPicPr>
          <p:blipFill>
            <a:blip r:embed="rId19010">
                </a:blip>
            <a:srcRect/>
            <a:stretch>
              <a:fillRect/>
            </a:stretch>
          </p:blipFill>
          <p:spPr>
            <a:xfrm rot="0" flipV="0" flipH="0">
              <a:off x="19177000" y="11684000"/>
              <a:ext cx="2679700" cy="698500"/>
            </a:xfrm>
            <a:prstGeom prst="rect">
              <a:avLst/>
            </a:prstGeom>
          </p:spPr>
        </p:pic>
        <p:pic>
          <p:nvPicPr>
            <p:cNvPr id="19011" name="image 19011"/>
            <p:cNvPicPr>
              <a:picLocks noChangeAspect="1"/>
            </p:cNvPicPr>
            <p:nvPr/>
          </p:nvPicPr>
          <p:blipFill>
            <a:blip r:embed="rId19011">
                </a:blip>
            <a:srcRect/>
            <a:stretch>
              <a:fillRect/>
            </a:stretch>
          </p:blipFill>
          <p:spPr>
            <a:xfrm rot="0" flipV="0" flipH="0">
              <a:off x="19513550" y="11785701"/>
              <a:ext cx="2006600" cy="546100"/>
            </a:xfrm>
            <a:prstGeom prst="rect">
              <a:avLst/>
            </a:prstGeom>
          </p:spPr>
        </p:pic>
      </p:grpSp>
      <p:grpSp>
        <p:nvGrpSpPr>
          <p:cNvPr id="19012" name="组合 19012"/>
          <p:cNvGrpSpPr/>
          <p:nvPr/>
        </p:nvGrpSpPr>
        <p:grpSpPr>
          <a:xfrm>
            <a:off x="1485900" y="1600199"/>
            <a:ext cx="18059400" cy="10795000"/>
            <a:chOff x="1485900" y="1600199"/>
            <a:chExt cx="18059400" cy="10795000"/>
          </a:xfrm>
        </p:grpSpPr>
        <p:grpSp>
          <p:nvGrpSpPr>
            <p:cNvPr id="19013" name="组合 19013"/>
            <p:cNvGrpSpPr/>
            <p:nvPr/>
          </p:nvGrpSpPr>
          <p:grpSpPr>
            <a:xfrm>
              <a:off x="1485900" y="1600199"/>
              <a:ext cx="18059400" cy="10795000"/>
              <a:chOff x="1485900" y="1600199"/>
              <a:chExt cx="18059400" cy="10795000"/>
            </a:xfrm>
          </p:grpSpPr>
          <p:pic>
            <p:nvPicPr>
              <p:cNvPr id="19014" name="image 19014"/>
              <p:cNvPicPr>
                <a:picLocks noChangeAspect="1"/>
              </p:cNvPicPr>
              <p:nvPr/>
            </p:nvPicPr>
            <p:blipFill>
              <a:blip r:embed="rId19014">
                </a:blip>
              <a:srcRect/>
              <a:stretch>
                <a:fillRect/>
              </a:stretch>
            </p:blipFill>
            <p:spPr>
              <a:xfrm rot="0" flipV="0" flipH="0">
                <a:off x="2311400" y="1600199"/>
                <a:ext cx="17233900" cy="10198100"/>
              </a:xfrm>
              <a:prstGeom prst="rect">
                <a:avLst/>
              </a:prstGeom>
            </p:spPr>
          </p:pic>
          <p:pic>
            <p:nvPicPr>
              <p:cNvPr id="19015" name="image 19015"/>
              <p:cNvPicPr>
                <a:picLocks noChangeAspect="1"/>
              </p:cNvPicPr>
              <p:nvPr/>
            </p:nvPicPr>
            <p:blipFill>
              <a:blip r:embed="rId19015">
                </a:blip>
              <a:srcRect/>
              <a:stretch>
                <a:fillRect/>
              </a:stretch>
            </p:blipFill>
            <p:spPr>
              <a:xfrm rot="0" flipV="0" flipH="0">
                <a:off x="1485900" y="1600199"/>
                <a:ext cx="952500" cy="10795000"/>
              </a:xfrm>
              <a:prstGeom prst="rect">
                <a:avLst/>
              </a:prstGeom>
            </p:spPr>
          </p:pic>
          <p:pic>
            <p:nvPicPr>
              <p:cNvPr id="19016" name="image 19016"/>
              <p:cNvPicPr>
                <a:picLocks noChangeAspect="1"/>
              </p:cNvPicPr>
              <p:nvPr/>
            </p:nvPicPr>
            <p:blipFill>
              <a:blip r:embed="rId19016">
                </a:blip>
              <a:srcRect/>
              <a:stretch>
                <a:fillRect/>
              </a:stretch>
            </p:blipFill>
            <p:spPr>
              <a:xfrm rot="0" flipV="0" flipH="0">
                <a:off x="1661221" y="1835149"/>
                <a:ext cx="571500" cy="10325100"/>
              </a:xfrm>
              <a:prstGeom prst="rect">
                <a:avLst/>
              </a:prstGeom>
            </p:spPr>
          </p:pic>
        </p:grpSp>
        <p:pic>
          <p:nvPicPr>
            <p:cNvPr id="19017" name="image 19017"/>
            <p:cNvPicPr>
              <a:picLocks noChangeAspect="1"/>
            </p:cNvPicPr>
            <p:nvPr/>
          </p:nvPicPr>
          <p:blipFill>
            <a:blip r:embed="rId19017">
                </a:blip>
            <a:srcRect/>
            <a:stretch>
              <a:fillRect/>
            </a:stretch>
          </p:blipFill>
          <p:spPr>
            <a:xfrm rot="0" flipV="0" flipH="0">
              <a:off x="1485900" y="11684000"/>
              <a:ext cx="18059400" cy="698500"/>
            </a:xfrm>
            <a:prstGeom prst="rect">
              <a:avLst/>
            </a:prstGeom>
          </p:spPr>
        </p:pic>
      </p:grpSp>
      <p:sp>
        <p:nvSpPr>
          <p:cNvPr id="19018" name="Object 19018"/>
          <p:cNvSpPr txBox="1"/>
          <p:nvPr/>
        </p:nvSpPr>
        <p:spPr>
          <a:xfrm>
            <a:off x="20701396" y="2958998"/>
            <a:ext cx="508000" cy="7277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2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2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夏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令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营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火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热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招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募</a:t>
            </a:r>
            <a:endParaRPr lang="zh-CN" altLang="en-US" sz="3600"/>
          </a:p>
          <a:p>
            <a:pPr algn="ctr">
              <a:lnSpc>
                <a:spcPct val="110833"/>
              </a:lnSpc>
            </a:pPr>
            <a:r>
              <a:rPr sz="3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中</a:t>
            </a:r>
            <a:endParaRPr lang="zh-CN" altLang="en-US"/>
          </a:p>
        </p:txBody>
      </p:sp>
      <p:pic>
        <p:nvPicPr>
          <p:cNvPr id="19019" name="image 19019"/>
          <p:cNvPicPr>
            <a:picLocks noChangeAspect="1"/>
          </p:cNvPicPr>
          <p:nvPr/>
        </p:nvPicPr>
        <p:blipFill>
          <a:blip r:embed="rId19019">
                </a:blip>
          <a:srcRect/>
          <a:stretch>
            <a:fillRect/>
          </a:stretch>
        </p:blipFill>
        <p:spPr>
          <a:xfrm rot="0" flipV="0" flipH="0">
            <a:off x="20777200" y="2222500"/>
            <a:ext cx="304800" cy="304800"/>
          </a:xfrm>
          <a:prstGeom prst="rect">
            <a:avLst/>
          </a:prstGeom>
        </p:spPr>
      </p:pic>
      <p:pic>
        <p:nvPicPr>
          <p:cNvPr id="19020" name="image 19020"/>
          <p:cNvPicPr>
            <a:picLocks noChangeAspect="1"/>
          </p:cNvPicPr>
          <p:nvPr/>
        </p:nvPicPr>
        <p:blipFill>
          <a:blip r:embed="rId19020">
                </a:blip>
          <a:srcRect/>
          <a:stretch>
            <a:fillRect/>
          </a:stretch>
        </p:blipFill>
        <p:spPr>
          <a:xfrm rot="0" flipV="0" flipH="0">
            <a:off x="20777200" y="10845800"/>
            <a:ext cx="304800" cy="304800"/>
          </a:xfrm>
          <a:prstGeom prst="rect">
            <a:avLst/>
          </a:prstGeom>
        </p:spPr>
      </p:pic>
      <p:grpSp>
        <p:nvGrpSpPr>
          <p:cNvPr id="19021" name="组合 19021"/>
          <p:cNvGrpSpPr/>
          <p:nvPr/>
        </p:nvGrpSpPr>
        <p:grpSpPr>
          <a:xfrm>
            <a:off x="3657600" y="2768600"/>
            <a:ext cx="1612900" cy="1498600"/>
            <a:chOff x="3657600" y="2768600"/>
            <a:chExt cx="1612900" cy="1498600"/>
          </a:xfrm>
        </p:grpSpPr>
        <p:pic>
          <p:nvPicPr>
            <p:cNvPr id="19022" name="image 19022"/>
            <p:cNvPicPr>
              <a:picLocks noChangeAspect="1"/>
            </p:cNvPicPr>
            <p:nvPr/>
          </p:nvPicPr>
          <p:blipFill>
            <a:blip r:embed="rId19022">
                </a:blip>
            <a:srcRect/>
            <a:stretch>
              <a:fillRect/>
            </a:stretch>
          </p:blipFill>
          <p:spPr>
            <a:xfrm rot="0" flipV="0" flipH="0">
              <a:off x="4025900" y="2768600"/>
              <a:ext cx="1244600" cy="1244600"/>
            </a:xfrm>
            <a:prstGeom prst="rect">
              <a:avLst/>
            </a:prstGeom>
          </p:spPr>
        </p:pic>
        <p:pic>
          <p:nvPicPr>
            <p:cNvPr id="19023" name="image 19023"/>
            <p:cNvPicPr>
              <a:picLocks noChangeAspect="1"/>
            </p:cNvPicPr>
            <p:nvPr/>
          </p:nvPicPr>
          <p:blipFill>
            <a:blip r:embed="rId19023">
                </a:blip>
            <a:srcRect/>
            <a:stretch>
              <a:fillRect/>
            </a:stretch>
          </p:blipFill>
          <p:spPr>
            <a:xfrm rot="0" flipV="0" flipH="0">
              <a:off x="3657600" y="3924300"/>
              <a:ext cx="1612900" cy="342900"/>
            </a:xfrm>
            <a:prstGeom prst="rect">
              <a:avLst/>
            </a:prstGeom>
          </p:spPr>
        </p:pic>
        <p:pic>
          <p:nvPicPr>
            <p:cNvPr id="19024" name="image 19024"/>
            <p:cNvPicPr>
              <a:picLocks noChangeAspect="1"/>
            </p:cNvPicPr>
            <p:nvPr/>
          </p:nvPicPr>
          <p:blipFill>
            <a:blip r:embed="rId19024">
                </a:blip>
            <a:srcRect/>
            <a:stretch>
              <a:fillRect/>
            </a:stretch>
          </p:blipFill>
          <p:spPr>
            <a:xfrm rot="0" flipV="0" flipH="0">
              <a:off x="3670300" y="2768600"/>
              <a:ext cx="444500" cy="1498600"/>
            </a:xfrm>
            <a:prstGeom prst="rect">
              <a:avLst/>
            </a:prstGeom>
          </p:spPr>
        </p:pic>
      </p:grpSp>
      <p:sp>
        <p:nvSpPr>
          <p:cNvPr id="19025" name="Object 19025"/>
          <p:cNvSpPr txBox="1"/>
          <p:nvPr/>
        </p:nvSpPr>
        <p:spPr>
          <a:xfrm>
            <a:off x="3535957" y="4845409"/>
            <a:ext cx="53975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稿定英语</a:t>
            </a:r>
            <a:endParaRPr lang="zh-CN" altLang="en-US"/>
          </a:p>
        </p:txBody>
      </p:sp>
      <p:sp>
        <p:nvSpPr>
          <p:cNvPr id="19026" name="Object 19026"/>
          <p:cNvSpPr txBox="1"/>
          <p:nvPr/>
        </p:nvSpPr>
        <p:spPr>
          <a:xfrm>
            <a:off x="3532187" y="6419415"/>
            <a:ext cx="14772913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稿定教育 让学习更简单</a:t>
            </a:r>
            <a:endParaRPr lang="zh-CN" altLang="en-US"/>
          </a:p>
        </p:txBody>
      </p:sp>
      <p:sp>
        <p:nvSpPr>
          <p:cNvPr id="19027" name="Object 19027"/>
          <p:cNvSpPr txBox="1"/>
          <p:nvPr/>
        </p:nvSpPr>
        <p:spPr>
          <a:xfrm>
            <a:off x="3561821" y="8245461"/>
            <a:ext cx="14271225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GAODING EDUCATION MAKE STUDY MORE EASIER</a:t>
            </a:r>
            <a:endParaRPr lang="zh-CN" altLang="en-US"/>
          </a:p>
        </p:txBody>
      </p:sp>
      <p:grpSp>
        <p:nvGrpSpPr>
          <p:cNvPr id="19028" name="组合 19028"/>
          <p:cNvGrpSpPr/>
          <p:nvPr/>
        </p:nvGrpSpPr>
        <p:grpSpPr>
          <a:xfrm>
            <a:off x="3657600" y="9512300"/>
            <a:ext cx="3035300" cy="850900"/>
            <a:chOff x="3657600" y="9512300"/>
            <a:chExt cx="3035300" cy="850900"/>
          </a:xfrm>
        </p:grpSpPr>
        <p:pic>
          <p:nvPicPr>
            <p:cNvPr id="19029" name="image 19029"/>
            <p:cNvPicPr>
              <a:picLocks noChangeAspect="1"/>
            </p:cNvPicPr>
            <p:nvPr/>
          </p:nvPicPr>
          <p:blipFill>
            <a:blip r:embed="rId19029">
                </a:blip>
            <a:srcRect/>
            <a:stretch>
              <a:fillRect/>
            </a:stretch>
          </p:blipFill>
          <p:spPr>
            <a:xfrm rot="0" flipV="0" flipH="0">
              <a:off x="3657600" y="9512300"/>
              <a:ext cx="3035300" cy="850900"/>
            </a:xfrm>
            <a:prstGeom prst="rect">
              <a:avLst/>
            </a:prstGeom>
          </p:spPr>
        </p:pic>
        <p:sp>
          <p:nvSpPr>
            <p:cNvPr id="19030" name="Object 19030"/>
            <p:cNvSpPr txBox="1"/>
            <p:nvPr/>
          </p:nvSpPr>
          <p:spPr>
            <a:xfrm>
              <a:off x="3677147" y="9652000"/>
              <a:ext cx="2996205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主讲人：高小定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12611100" y="1727200"/>
            <a:ext cx="1663700" cy="1638300"/>
            <a:chOff x="12611100" y="1727200"/>
            <a:chExt cx="1663700" cy="1638300"/>
          </a:xfrm>
        </p:grpSpPr>
        <p:pic>
          <p:nvPicPr>
            <p:cNvPr id="202" name="image 202"/>
            <p:cNvPicPr>
              <a:picLocks noChangeAspect="1"/>
            </p:cNvPicPr>
            <p:nvPr/>
          </p:nvPicPr>
          <p:blipFill>
            <a:blip r:embed="rId202">
                </a:blip>
            <a:srcRect/>
            <a:stretch>
              <a:fillRect/>
            </a:stretch>
          </p:blipFill>
          <p:spPr>
            <a:xfrm rot="0" flipV="0" flipH="0">
              <a:off x="12827000" y="1727200"/>
              <a:ext cx="1447800" cy="1447800"/>
            </a:xfrm>
            <a:prstGeom prst="rect">
              <a:avLst/>
            </a:prstGeom>
          </p:spPr>
        </p:pic>
        <p:pic>
          <p:nvPicPr>
            <p:cNvPr id="203" name="image 203"/>
            <p:cNvPicPr>
              <a:picLocks noChangeAspect="1"/>
            </p:cNvPicPr>
            <p:nvPr/>
          </p:nvPicPr>
          <p:blipFill>
            <a:blip r:embed="rId203">
                </a:blip>
            <a:srcRect/>
            <a:stretch>
              <a:fillRect/>
            </a:stretch>
          </p:blipFill>
          <p:spPr>
            <a:xfrm rot="0" flipV="0" flipH="0">
              <a:off x="12623800" y="3086100"/>
              <a:ext cx="1651000" cy="279400"/>
            </a:xfrm>
            <a:prstGeom prst="rect">
              <a:avLst/>
            </a:prstGeom>
          </p:spPr>
        </p:pic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12611100" y="17272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5" name="组合 205"/>
          <p:cNvGrpSpPr/>
          <p:nvPr/>
        </p:nvGrpSpPr>
        <p:grpSpPr>
          <a:xfrm>
            <a:off x="12611100" y="4635500"/>
            <a:ext cx="1663700" cy="1638300"/>
            <a:chOff x="12611100" y="4635500"/>
            <a:chExt cx="1663700" cy="1638300"/>
          </a:xfrm>
        </p:grpSpPr>
        <p:pic>
          <p:nvPicPr>
            <p:cNvPr id="206" name="image 206"/>
            <p:cNvPicPr>
              <a:picLocks noChangeAspect="1"/>
            </p:cNvPicPr>
            <p:nvPr/>
          </p:nvPicPr>
          <p:blipFill>
            <a:blip r:embed="rId206">
                </a:blip>
            <a:srcRect/>
            <a:stretch>
              <a:fillRect/>
            </a:stretch>
          </p:blipFill>
          <p:spPr>
            <a:xfrm rot="0" flipV="0" flipH="0">
              <a:off x="12827000" y="4635500"/>
              <a:ext cx="1447800" cy="1447800"/>
            </a:xfrm>
            <a:prstGeom prst="rect">
              <a:avLst/>
            </a:prstGeom>
          </p:spPr>
        </p:pic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  </a:blip>
            <a:srcRect/>
            <a:stretch>
              <a:fillRect/>
            </a:stretch>
          </p:blipFill>
          <p:spPr>
            <a:xfrm rot="0" flipV="0" flipH="0">
              <a:off x="12623800" y="5981700"/>
              <a:ext cx="1651000" cy="292100"/>
            </a:xfrm>
            <a:prstGeom prst="rect">
              <a:avLst/>
            </a:prstGeom>
          </p:spPr>
        </p:pic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/>
            <a:stretch>
              <a:fillRect/>
            </a:stretch>
          </p:blipFill>
          <p:spPr>
            <a:xfrm rot="0" flipV="0" flipH="0">
              <a:off x="12611100" y="46355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9" name="组合 209"/>
          <p:cNvGrpSpPr/>
          <p:nvPr/>
        </p:nvGrpSpPr>
        <p:grpSpPr>
          <a:xfrm>
            <a:off x="12611100" y="7543800"/>
            <a:ext cx="1663700" cy="1638300"/>
            <a:chOff x="12611100" y="7543800"/>
            <a:chExt cx="1663700" cy="16383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12827000" y="7543800"/>
              <a:ext cx="1447800" cy="14478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2623800" y="8902700"/>
              <a:ext cx="1651000" cy="2794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12611100" y="75438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13" name="组合 2013"/>
          <p:cNvGrpSpPr/>
          <p:nvPr/>
        </p:nvGrpSpPr>
        <p:grpSpPr>
          <a:xfrm>
            <a:off x="12611100" y="10439400"/>
            <a:ext cx="1663700" cy="1625600"/>
            <a:chOff x="12611100" y="10439400"/>
            <a:chExt cx="1663700" cy="1625600"/>
          </a:xfrm>
        </p:grpSpPr>
        <p:pic>
          <p:nvPicPr>
            <p:cNvPr id="2014" name="image 2014"/>
            <p:cNvPicPr>
              <a:picLocks noChangeAspect="1"/>
            </p:cNvPicPr>
            <p:nvPr/>
          </p:nvPicPr>
          <p:blipFill>
            <a:blip r:embed="rId2014">
                </a:blip>
            <a:srcRect/>
            <a:stretch>
              <a:fillRect/>
            </a:stretch>
          </p:blipFill>
          <p:spPr>
            <a:xfrm rot="0" flipV="0" flipH="0">
              <a:off x="12827000" y="10439400"/>
              <a:ext cx="1447800" cy="1435100"/>
            </a:xfrm>
            <a:prstGeom prst="rect">
              <a:avLst/>
            </a:prstGeom>
          </p:spPr>
        </p:pic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  </a:blip>
            <a:srcRect/>
            <a:stretch>
              <a:fillRect/>
            </a:stretch>
          </p:blipFill>
          <p:spPr>
            <a:xfrm rot="0" flipV="0" flipH="0">
              <a:off x="12623800" y="11785600"/>
              <a:ext cx="1651000" cy="279400"/>
            </a:xfrm>
            <a:prstGeom prst="rect">
              <a:avLst/>
            </a:prstGeom>
          </p:spPr>
        </p:pic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2016">
                </a:blip>
            <a:srcRect/>
            <a:stretch>
              <a:fillRect/>
            </a:stretch>
          </p:blipFill>
          <p:spPr>
            <a:xfrm rot="0" flipV="0" flipH="0">
              <a:off x="12611100" y="10439400"/>
              <a:ext cx="304800" cy="1625600"/>
            </a:xfrm>
            <a:prstGeom prst="rect">
              <a:avLst/>
            </a:prstGeom>
          </p:spPr>
        </p:pic>
      </p:grpSp>
      <p:grpSp>
        <p:nvGrpSpPr>
          <p:cNvPr id="2017" name="组合 2017"/>
          <p:cNvGrpSpPr/>
          <p:nvPr/>
        </p:nvGrpSpPr>
        <p:grpSpPr>
          <a:xfrm>
            <a:off x="3924300" y="1600200"/>
            <a:ext cx="5588000" cy="10782300"/>
            <a:chOff x="3924300" y="1600200"/>
            <a:chExt cx="5588000" cy="10782300"/>
          </a:xfrm>
        </p:grpSpPr>
        <p:pic>
          <p:nvPicPr>
            <p:cNvPr id="2018" name="image 2018"/>
            <p:cNvPicPr>
              <a:picLocks noChangeAspect="1"/>
            </p:cNvPicPr>
            <p:nvPr/>
          </p:nvPicPr>
          <p:blipFill>
            <a:blip r:embed="rId2018">
                </a:blip>
            <a:srcRect/>
            <a:stretch>
              <a:fillRect/>
            </a:stretch>
          </p:blipFill>
          <p:spPr>
            <a:xfrm rot="0" flipV="0" flipH="0">
              <a:off x="4749800" y="1600200"/>
              <a:ext cx="4762500" cy="10198100"/>
            </a:xfrm>
            <a:prstGeom prst="rect">
              <a:avLst/>
            </a:prstGeom>
          </p:spPr>
        </p:pic>
        <p:pic>
          <p:nvPicPr>
            <p:cNvPr id="2019" name="image 2019"/>
            <p:cNvPicPr>
              <a:picLocks noChangeAspect="1"/>
            </p:cNvPicPr>
            <p:nvPr/>
          </p:nvPicPr>
          <p:blipFill>
            <a:blip r:embed="rId2019">
                </a:blip>
            <a:srcRect/>
            <a:stretch>
              <a:fillRect/>
            </a:stretch>
          </p:blipFill>
          <p:spPr>
            <a:xfrm rot="0" flipV="0" flipH="0">
              <a:off x="3924300" y="1600200"/>
              <a:ext cx="952500" cy="10782300"/>
            </a:xfrm>
            <a:prstGeom prst="rect">
              <a:avLst/>
            </a:prstGeom>
          </p:spPr>
        </p:pic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2020">
                </a:blip>
            <a:srcRect/>
            <a:stretch>
              <a:fillRect/>
            </a:stretch>
          </p:blipFill>
          <p:spPr>
            <a:xfrm rot="0" flipV="0" flipH="0">
              <a:off x="4102100" y="1714500"/>
              <a:ext cx="571500" cy="10477500"/>
            </a:xfrm>
            <a:prstGeom prst="rect">
              <a:avLst/>
            </a:prstGeom>
          </p:spPr>
        </p:pic>
        <p:pic>
          <p:nvPicPr>
            <p:cNvPr id="2021" name="image 2021"/>
            <p:cNvPicPr>
              <a:picLocks noChangeAspect="1"/>
            </p:cNvPicPr>
            <p:nvPr/>
          </p:nvPicPr>
          <p:blipFill>
            <a:blip r:embed="rId2021">
                </a:blip>
            <a:srcRect/>
            <a:stretch>
              <a:fillRect/>
            </a:stretch>
          </p:blipFill>
          <p:spPr>
            <a:xfrm rot="0" flipV="0" flipH="0">
              <a:off x="3924300" y="11684000"/>
              <a:ext cx="5588000" cy="698500"/>
            </a:xfrm>
            <a:prstGeom prst="rect">
              <a:avLst/>
            </a:prstGeom>
          </p:spPr>
        </p:pic>
        <p:pic>
          <p:nvPicPr>
            <p:cNvPr id="2022" name="image 2022"/>
            <p:cNvPicPr>
              <a:picLocks noChangeAspect="1"/>
            </p:cNvPicPr>
            <p:nvPr/>
          </p:nvPicPr>
          <p:blipFill>
            <a:blip r:embed="rId2022">
                </a:blip>
            <a:srcRect/>
            <a:stretch>
              <a:fillRect/>
            </a:stretch>
          </p:blipFill>
          <p:spPr>
            <a:xfrm rot="0" flipV="0" flipH="0">
              <a:off x="4191000" y="11760200"/>
              <a:ext cx="4991100" cy="596900"/>
            </a:xfrm>
            <a:prstGeom prst="rect">
              <a:avLst/>
            </a:prstGeom>
          </p:spPr>
        </p:pic>
      </p:grpSp>
      <p:sp>
        <p:nvSpPr>
          <p:cNvPr id="2023" name="Object 2023"/>
          <p:cNvSpPr txBox="1"/>
          <p:nvPr/>
        </p:nvSpPr>
        <p:spPr>
          <a:xfrm>
            <a:off x="6747228" y="4305299"/>
            <a:ext cx="1968500" cy="457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目</a:t>
            </a:r>
            <a:endParaRPr lang="zh-CN" altLang="en-US" sz="15000"/>
          </a:p>
          <a:p>
            <a:pPr algn="ctr">
              <a:lnSpc>
                <a:spcPct val="100000"/>
              </a:lnSpc>
            </a:pPr>
            <a:r>
              <a:rPr sz="1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录</a:t>
            </a:r>
            <a:endParaRPr lang="zh-CN" altLang="en-US"/>
          </a:p>
        </p:txBody>
      </p:sp>
      <p:sp>
        <p:nvSpPr>
          <p:cNvPr id="2024" name="Object 2024"/>
          <p:cNvSpPr txBox="1"/>
          <p:nvPr/>
        </p:nvSpPr>
        <p:spPr>
          <a:xfrm>
            <a:off x="5639636" y="4070743"/>
            <a:ext cx="914400" cy="5041112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CONTENT</a:t>
            </a:r>
            <a:endParaRPr lang="zh-CN" altLang="en-US"/>
          </a:p>
        </p:txBody>
      </p:sp>
      <p:pic>
        <p:nvPicPr>
          <p:cNvPr id="2025" name="image 2025"/>
          <p:cNvPicPr>
            <a:picLocks noChangeAspect="1"/>
          </p:cNvPicPr>
          <p:nvPr/>
        </p:nvPicPr>
        <p:blipFill>
          <a:blip r:embed="rId2025">
                </a:blip>
          <a:srcRect/>
          <a:stretch>
            <a:fillRect/>
          </a:stretch>
        </p:blipFill>
        <p:spPr>
          <a:xfrm rot="0" flipV="0" flipH="0">
            <a:off x="7721600" y="3378200"/>
            <a:ext cx="304800" cy="304800"/>
          </a:xfrm>
          <a:prstGeom prst="rect">
            <a:avLst/>
          </a:prstGeom>
        </p:spPr>
      </p:pic>
      <p:pic>
        <p:nvPicPr>
          <p:cNvPr id="2026" name="image 2026"/>
          <p:cNvPicPr>
            <a:picLocks noChangeAspect="1"/>
          </p:cNvPicPr>
          <p:nvPr/>
        </p:nvPicPr>
        <p:blipFill>
          <a:blip r:embed="rId2026">
                </a:blip>
          <a:srcRect/>
          <a:stretch>
            <a:fillRect/>
          </a:stretch>
        </p:blipFill>
        <p:spPr>
          <a:xfrm rot="0" flipV="0" flipH="0">
            <a:off x="7721600" y="9652000"/>
            <a:ext cx="304800" cy="304800"/>
          </a:xfrm>
          <a:prstGeom prst="rect">
            <a:avLst/>
          </a:prstGeom>
        </p:spPr>
      </p:pic>
      <p:sp>
        <p:nvSpPr>
          <p:cNvPr id="2027" name="Object 2027"/>
          <p:cNvSpPr txBox="1"/>
          <p:nvPr/>
        </p:nvSpPr>
        <p:spPr>
          <a:xfrm>
            <a:off x="12934303" y="1966198"/>
            <a:ext cx="1340496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2028" name="Object 2028"/>
          <p:cNvSpPr txBox="1"/>
          <p:nvPr/>
        </p:nvSpPr>
        <p:spPr>
          <a:xfrm>
            <a:off x="14916217" y="1591051"/>
            <a:ext cx="705542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课程介绍</a:t>
            </a:r>
            <a:endParaRPr lang="zh-CN" altLang="en-US"/>
          </a:p>
        </p:txBody>
      </p:sp>
      <p:sp>
        <p:nvSpPr>
          <p:cNvPr id="2029" name="Object 2029"/>
          <p:cNvSpPr txBox="1"/>
          <p:nvPr/>
        </p:nvSpPr>
        <p:spPr>
          <a:xfrm>
            <a:off x="14920262" y="2592114"/>
            <a:ext cx="847515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COURSE INTRODUCTION</a:t>
            </a:r>
            <a:endParaRPr lang="zh-CN" altLang="en-US"/>
          </a:p>
        </p:txBody>
      </p:sp>
      <p:sp>
        <p:nvSpPr>
          <p:cNvPr id="2030" name="Object 2030"/>
          <p:cNvSpPr txBox="1"/>
          <p:nvPr/>
        </p:nvSpPr>
        <p:spPr>
          <a:xfrm>
            <a:off x="12930438" y="4890814"/>
            <a:ext cx="1290532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2031" name="Object 2031"/>
          <p:cNvSpPr txBox="1"/>
          <p:nvPr/>
        </p:nvSpPr>
        <p:spPr>
          <a:xfrm>
            <a:off x="12891412" y="10643914"/>
            <a:ext cx="1345287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2032" name="Object 2032"/>
          <p:cNvSpPr txBox="1"/>
          <p:nvPr/>
        </p:nvSpPr>
        <p:spPr>
          <a:xfrm>
            <a:off x="14898574" y="10407547"/>
            <a:ext cx="7189533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更多课程</a:t>
            </a:r>
            <a:endParaRPr lang="zh-CN" altLang="en-US"/>
          </a:p>
        </p:txBody>
      </p:sp>
      <p:sp>
        <p:nvSpPr>
          <p:cNvPr id="2033" name="Object 2033"/>
          <p:cNvSpPr txBox="1"/>
          <p:nvPr/>
        </p:nvSpPr>
        <p:spPr>
          <a:xfrm>
            <a:off x="14895878" y="11393214"/>
            <a:ext cx="736777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MORE COURSE</a:t>
            </a:r>
            <a:endParaRPr lang="zh-CN" altLang="en-US"/>
          </a:p>
        </p:txBody>
      </p:sp>
      <p:sp>
        <p:nvSpPr>
          <p:cNvPr id="2034" name="Object 2034"/>
          <p:cNvSpPr txBox="1"/>
          <p:nvPr/>
        </p:nvSpPr>
        <p:spPr>
          <a:xfrm>
            <a:off x="14923183" y="7531730"/>
            <a:ext cx="7164929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购买方式</a:t>
            </a:r>
            <a:endParaRPr lang="zh-CN" altLang="en-US"/>
          </a:p>
        </p:txBody>
      </p:sp>
      <p:sp>
        <p:nvSpPr>
          <p:cNvPr id="2035" name="Object 2035"/>
          <p:cNvSpPr txBox="1"/>
          <p:nvPr/>
        </p:nvSpPr>
        <p:spPr>
          <a:xfrm>
            <a:off x="14895878" y="8523014"/>
            <a:ext cx="778281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BUYING PATTERNS</a:t>
            </a:r>
            <a:endParaRPr lang="zh-CN" altLang="en-US"/>
          </a:p>
        </p:txBody>
      </p:sp>
      <p:sp>
        <p:nvSpPr>
          <p:cNvPr id="2036" name="Object 2036"/>
          <p:cNvSpPr txBox="1"/>
          <p:nvPr/>
        </p:nvSpPr>
        <p:spPr>
          <a:xfrm>
            <a:off x="12947764" y="7761014"/>
            <a:ext cx="1327035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2037" name="Object 2037"/>
          <p:cNvSpPr txBox="1"/>
          <p:nvPr/>
        </p:nvSpPr>
        <p:spPr>
          <a:xfrm>
            <a:off x="14916217" y="4575551"/>
            <a:ext cx="7347444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课程详情</a:t>
            </a:r>
            <a:endParaRPr lang="zh-CN" altLang="en-US"/>
          </a:p>
        </p:txBody>
      </p:sp>
      <p:sp>
        <p:nvSpPr>
          <p:cNvPr id="2038" name="Object 2038"/>
          <p:cNvSpPr txBox="1"/>
          <p:nvPr/>
        </p:nvSpPr>
        <p:spPr>
          <a:xfrm>
            <a:off x="14920262" y="5576614"/>
            <a:ext cx="7942214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COURSE DETAILS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1841500" y="6248400"/>
            <a:ext cx="11696700" cy="5651500"/>
            <a:chOff x="1841500" y="6248400"/>
            <a:chExt cx="11696700" cy="5651500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302">
                </a:blip>
            <a:srcRect/>
            <a:stretch>
              <a:fillRect/>
            </a:stretch>
          </p:blipFill>
          <p:spPr>
            <a:xfrm rot="0" flipV="0" flipH="0"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  </a:blip>
            <a:srcRect/>
            <a:stretch>
              <a:fillRect/>
            </a:stretch>
          </p:blipFill>
          <p:spPr>
            <a:xfrm rot="0" flipV="0" flipH="0"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2501900" y="11430000"/>
              <a:ext cx="10401300" cy="419100"/>
            </a:xfrm>
            <a:prstGeom prst="rect">
              <a:avLst/>
            </a:prstGeom>
          </p:spPr>
        </p:pic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305">
                </a:blip>
            <a:srcRect/>
            <a:stretch>
              <a:fillRect/>
            </a:stretch>
          </p:blipFill>
          <p:spPr>
            <a:xfrm rot="0" flipV="0" flipH="0">
              <a:off x="1841500" y="6248400"/>
              <a:ext cx="673100" cy="5651500"/>
            </a:xfrm>
            <a:prstGeom prst="rect">
              <a:avLst/>
            </a:prstGeom>
          </p:spPr>
        </p:pic>
      </p:grpSp>
      <p:grpSp>
        <p:nvGrpSpPr>
          <p:cNvPr id="306" name="组合 30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  </a:blip>
            <a:srcRect/>
            <a:stretch>
              <a:fillRect/>
            </a:stretch>
          </p:blipFill>
          <p:spPr>
            <a:xfrm rot="0" flipV="0" flipH="0"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13766800" y="11404600"/>
              <a:ext cx="8724900" cy="4953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13779500" y="11455400"/>
              <a:ext cx="8407400" cy="381000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13754100" y="2705100"/>
              <a:ext cx="673100" cy="9194800"/>
            </a:xfrm>
            <a:prstGeom prst="rect">
              <a:avLst/>
            </a:prstGeom>
          </p:spPr>
        </p:pic>
      </p:grpSp>
      <p:pic>
        <p:nvPicPr>
          <p:cNvPr id="3011" name="image 3011"/>
          <p:cNvPicPr>
            <a:picLocks noChangeAspect="1"/>
          </p:cNvPicPr>
          <p:nvPr/>
        </p:nvPicPr>
        <p:blipFill>
          <a:blip r:embed="rId3011">
                </a:blip>
          <a:srcRect/>
          <a:stretch>
            <a:fillRect/>
          </a:stretch>
        </p:blipFill>
        <p:spPr>
          <a:xfrm rot="0" flipV="0" flipH="0">
            <a:off x="14528800" y="2921000"/>
            <a:ext cx="7747000" cy="8369300"/>
          </a:xfrm>
          <a:prstGeom prst="rect">
            <a:avLst/>
          </a:prstGeom>
        </p:spPr>
      </p:pic>
      <p:pic>
        <p:nvPicPr>
          <p:cNvPr id="3012" name="image 3012"/>
          <p:cNvPicPr>
            <a:picLocks noChangeAspect="1"/>
          </p:cNvPicPr>
          <p:nvPr/>
        </p:nvPicPr>
        <p:blipFill>
          <a:blip r:embed="rId3012">
                </a:blip>
          <a:srcRect/>
          <a:stretch>
            <a:fillRect/>
          </a:stretch>
        </p:blipFill>
        <p:spPr>
          <a:xfrm rot="0" flipV="0" flipH="0">
            <a:off x="8140700" y="2768600"/>
            <a:ext cx="5397500" cy="2743200"/>
          </a:xfrm>
          <a:prstGeom prst="rect">
            <a:avLst/>
          </a:prstGeom>
        </p:spPr>
      </p:pic>
      <p:pic>
        <p:nvPicPr>
          <p:cNvPr id="3013" name="image 3013"/>
          <p:cNvPicPr>
            <a:picLocks noChangeAspect="1"/>
          </p:cNvPicPr>
          <p:nvPr/>
        </p:nvPicPr>
        <p:blipFill>
          <a:blip r:embed="rId3013">
                </a:blip>
          <a:srcRect/>
          <a:stretch>
            <a:fillRect/>
          </a:stretch>
        </p:blipFill>
        <p:spPr>
          <a:xfrm rot="0" flipV="0" flipH="0">
            <a:off x="7594600" y="5397500"/>
            <a:ext cx="5943600" cy="508000"/>
          </a:xfrm>
          <a:prstGeom prst="rect">
            <a:avLst/>
          </a:prstGeom>
        </p:spPr>
      </p:pic>
      <p:pic>
        <p:nvPicPr>
          <p:cNvPr id="3014" name="image 3014"/>
          <p:cNvPicPr>
            <a:picLocks noChangeAspect="1"/>
          </p:cNvPicPr>
          <p:nvPr/>
        </p:nvPicPr>
        <p:blipFill>
          <a:blip r:embed="rId3014">
                </a:blip>
          <a:srcRect/>
          <a:stretch>
            <a:fillRect/>
          </a:stretch>
        </p:blipFill>
        <p:spPr>
          <a:xfrm rot="0" flipV="0" flipH="0">
            <a:off x="7581900" y="2768600"/>
            <a:ext cx="673100" cy="3136900"/>
          </a:xfrm>
          <a:prstGeom prst="rect">
            <a:avLst/>
          </a:prstGeom>
        </p:spPr>
      </p:pic>
      <p:sp>
        <p:nvSpPr>
          <p:cNvPr id="3015" name="Object 3015"/>
          <p:cNvSpPr txBox="1"/>
          <p:nvPr/>
        </p:nvSpPr>
        <p:spPr>
          <a:xfrm>
            <a:off x="5258168" y="6932287"/>
            <a:ext cx="7445394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82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课程介绍</a:t>
            </a:r>
            <a:endParaRPr lang="zh-CN" altLang="en-US"/>
          </a:p>
        </p:txBody>
      </p:sp>
      <p:sp>
        <p:nvSpPr>
          <p:cNvPr id="3016" name="Object 3016"/>
          <p:cNvSpPr txBox="1"/>
          <p:nvPr/>
        </p:nvSpPr>
        <p:spPr>
          <a:xfrm>
            <a:off x="4202541" y="8335114"/>
            <a:ext cx="845690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COURSE INTRODUCTION</a:t>
            </a:r>
            <a:endParaRPr lang="zh-CN" altLang="en-US"/>
          </a:p>
        </p:txBody>
      </p:sp>
      <p:sp>
        <p:nvSpPr>
          <p:cNvPr id="3017" name="Object 3017"/>
          <p:cNvSpPr txBox="1"/>
          <p:nvPr/>
        </p:nvSpPr>
        <p:spPr>
          <a:xfrm>
            <a:off x="2617191" y="10040711"/>
            <a:ext cx="9968508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课程简介/课程大纲/课程亮点/名师教学/适合人群</a:t>
            </a:r>
            <a:endParaRPr lang="zh-CN" altLang="en-US"/>
          </a:p>
        </p:txBody>
      </p:sp>
      <p:pic>
        <p:nvPicPr>
          <p:cNvPr id="3018" name="image 3018"/>
          <p:cNvPicPr>
            <a:picLocks noChangeAspect="1"/>
          </p:cNvPicPr>
          <p:nvPr/>
        </p:nvPicPr>
        <p:blipFill>
          <a:blip r:embed="rId3018">
                </a:blip>
          <a:srcRect/>
          <a:stretch>
            <a:fillRect/>
          </a:stretch>
        </p:blipFill>
        <p:spPr>
          <a:xfrm rot="0" flipV="0" flipH="0">
            <a:off x="9347200" y="9436100"/>
            <a:ext cx="3086100" cy="88900"/>
          </a:xfrm>
          <a:prstGeom prst="rect">
            <a:avLst/>
          </a:prstGeom>
        </p:spPr>
      </p:pic>
      <p:sp>
        <p:nvSpPr>
          <p:cNvPr id="3019" name="Object 3019"/>
          <p:cNvSpPr txBox="1"/>
          <p:nvPr/>
        </p:nvSpPr>
        <p:spPr>
          <a:xfrm>
            <a:off x="9528460" y="3009899"/>
            <a:ext cx="3130988" cy="210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38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bject 401"/>
          <p:cNvSpPr txBox="1"/>
          <p:nvPr/>
        </p:nvSpPr>
        <p:spPr>
          <a:xfrm>
            <a:off x="5410001" y="6455089"/>
            <a:ext cx="13665200" cy="304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9166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跟随金字塔尖最聪慧博学的导师，探索学习不同领域的高精尖，结交全球各地的新朋友，并累积海外独一无二的人生阅历。</a:t>
            </a:r>
            <a:endParaRPr lang="zh-CN" altLang="en-US" sz="3600"/>
          </a:p>
          <a:p>
            <a:pPr algn="l">
              <a:lnSpc>
                <a:spcPct val="139166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通过词汇、写作、口语、听力、课堂游戏、英语歌曲、小制作、户外活动等多种形式，全方位提高口语和书面语言能力。</a:t>
            </a:r>
            <a:endParaRPr lang="zh-CN" altLang="en-US"/>
          </a:p>
        </p:txBody>
      </p:sp>
      <p:grpSp>
        <p:nvGrpSpPr>
          <p:cNvPr id="402" name="组合 402"/>
          <p:cNvGrpSpPr/>
          <p:nvPr/>
        </p:nvGrpSpPr>
        <p:grpSpPr>
          <a:xfrm>
            <a:off x="5461006" y="1822749"/>
            <a:ext cx="11759138" cy="2132058"/>
            <a:chOff x="5461006" y="1822749"/>
            <a:chExt cx="11759138" cy="2132058"/>
          </a:xfrm>
        </p:grpSpPr>
        <p:sp>
          <p:nvSpPr>
            <p:cNvPr id="403" name="Object 403"/>
            <p:cNvSpPr txBox="1"/>
            <p:nvPr/>
          </p:nvSpPr>
          <p:spPr>
            <a:xfrm>
              <a:off x="5359406" y="1746549"/>
              <a:ext cx="12013135" cy="1371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9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课程简介</a:t>
              </a:r>
              <a:endParaRPr lang="zh-CN" altLang="en-US"/>
            </a:p>
          </p:txBody>
        </p:sp>
        <p:sp>
          <p:nvSpPr>
            <p:cNvPr id="404" name="Object 404"/>
            <p:cNvSpPr txBox="1"/>
            <p:nvPr/>
          </p:nvSpPr>
          <p:spPr>
            <a:xfrm>
              <a:off x="5407748" y="3269008"/>
              <a:ext cx="11964797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99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COURSE INTRODUCTION</a:t>
              </a:r>
              <a:endParaRPr lang="zh-CN" altLang="en-US"/>
            </a:p>
          </p:txBody>
        </p:sp>
      </p:grpSp>
      <p:grpSp>
        <p:nvGrpSpPr>
          <p:cNvPr id="405" name="组合 405"/>
          <p:cNvGrpSpPr/>
          <p:nvPr/>
        </p:nvGrpSpPr>
        <p:grpSpPr>
          <a:xfrm>
            <a:off x="19037300" y="9156700"/>
            <a:ext cx="1701800" cy="1181100"/>
            <a:chOff x="19037300" y="9156700"/>
            <a:chExt cx="1701800" cy="1181100"/>
          </a:xfrm>
        </p:grpSpPr>
        <p:pic>
          <p:nvPicPr>
            <p:cNvPr id="406" name="image 406"/>
            <p:cNvPicPr>
              <a:picLocks noChangeAspect="1"/>
            </p:cNvPicPr>
            <p:nvPr/>
          </p:nvPicPr>
          <p:blipFill>
            <a:blip r:embed="rId406">
                </a:blip>
            <a:srcRect/>
            <a:stretch>
              <a:fillRect/>
            </a:stretch>
          </p:blipFill>
          <p:spPr>
            <a:xfrm rot="0" flipV="0" flipH="0">
              <a:off x="19265900" y="9156700"/>
              <a:ext cx="584200" cy="990600"/>
            </a:xfrm>
            <a:prstGeom prst="rect">
              <a:avLst/>
            </a:prstGeom>
          </p:spPr>
        </p:pic>
        <p:pic>
          <p:nvPicPr>
            <p:cNvPr id="407" name="image 407"/>
            <p:cNvPicPr>
              <a:picLocks noChangeAspect="1"/>
            </p:cNvPicPr>
            <p:nvPr/>
          </p:nvPicPr>
          <p:blipFill>
            <a:blip r:embed="rId407">
                </a:blip>
            <a:srcRect/>
            <a:stretch>
              <a:fillRect/>
            </a:stretch>
          </p:blipFill>
          <p:spPr>
            <a:xfrm rot="0" flipV="0" flipH="0">
              <a:off x="19037300" y="9156700"/>
              <a:ext cx="330200" cy="762000"/>
            </a:xfrm>
            <a:prstGeom prst="rect">
              <a:avLst/>
            </a:prstGeom>
          </p:spPr>
        </p:pic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408">
                </a:blip>
            <a:srcRect/>
            <a:stretch>
              <a:fillRect/>
            </a:stretch>
          </p:blipFill>
          <p:spPr>
            <a:xfrm rot="0" flipV="0" flipH="0">
              <a:off x="19037300" y="9626600"/>
              <a:ext cx="812800" cy="711200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20154900" y="9156700"/>
              <a:ext cx="584200" cy="990600"/>
            </a:xfrm>
            <a:prstGeom prst="rect">
              <a:avLst/>
            </a:prstGeom>
          </p:spPr>
        </p:pic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4010">
                </a:blip>
            <a:srcRect/>
            <a:stretch>
              <a:fillRect/>
            </a:stretch>
          </p:blipFill>
          <p:spPr>
            <a:xfrm rot="0" flipV="0" flipH="0">
              <a:off x="19926300" y="9156700"/>
              <a:ext cx="330200" cy="762000"/>
            </a:xfrm>
            <a:prstGeom prst="rect">
              <a:avLst/>
            </a:prstGeom>
          </p:spPr>
        </p:pic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/>
            <a:stretch>
              <a:fillRect/>
            </a:stretch>
          </p:blipFill>
          <p:spPr>
            <a:xfrm rot="0" flipV="0" flipH="0">
              <a:off x="19926300" y="9626600"/>
              <a:ext cx="812800" cy="711200"/>
            </a:xfrm>
            <a:prstGeom prst="rect">
              <a:avLst/>
            </a:prstGeom>
          </p:spPr>
        </p:pic>
      </p:grpSp>
      <p:grpSp>
        <p:nvGrpSpPr>
          <p:cNvPr id="4012" name="组合 4012"/>
          <p:cNvGrpSpPr/>
          <p:nvPr/>
        </p:nvGrpSpPr>
        <p:grpSpPr>
          <a:xfrm>
            <a:off x="3073400" y="5143500"/>
            <a:ext cx="1689100" cy="1193800"/>
            <a:chOff x="3073400" y="5143500"/>
            <a:chExt cx="1689100" cy="1193800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3302000" y="5143500"/>
              <a:ext cx="584200" cy="9906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3073400" y="6032500"/>
              <a:ext cx="812800" cy="3048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3073400" y="5562600"/>
              <a:ext cx="330200" cy="774700"/>
            </a:xfrm>
            <a:prstGeom prst="rect">
              <a:avLst/>
            </a:prstGeom>
          </p:spPr>
        </p:pic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  </a:blip>
            <a:srcRect/>
            <a:stretch>
              <a:fillRect/>
            </a:stretch>
          </p:blipFill>
          <p:spPr>
            <a:xfrm rot="0" flipV="0" flipH="0">
              <a:off x="4178300" y="5143500"/>
              <a:ext cx="584200" cy="990600"/>
            </a:xfrm>
            <a:prstGeom prst="rect">
              <a:avLst/>
            </a:prstGeom>
          </p:spPr>
        </p:pic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4017">
                </a:blip>
            <a:srcRect/>
            <a:stretch>
              <a:fillRect/>
            </a:stretch>
          </p:blipFill>
          <p:spPr>
            <a:xfrm rot="0" flipV="0" flipH="0">
              <a:off x="3949700" y="6032500"/>
              <a:ext cx="812800" cy="304800"/>
            </a:xfrm>
            <a:prstGeom prst="rect">
              <a:avLst/>
            </a:prstGeom>
          </p:spPr>
        </p:pic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3949700" y="5562600"/>
              <a:ext cx="330200" cy="774700"/>
            </a:xfrm>
            <a:prstGeom prst="rect">
              <a:avLst/>
            </a:prstGeom>
          </p:spPr>
        </p:pic>
      </p:grpSp>
      <p:grpSp>
        <p:nvGrpSpPr>
          <p:cNvPr id="4019" name="组合 4019"/>
          <p:cNvGrpSpPr/>
          <p:nvPr/>
        </p:nvGrpSpPr>
        <p:grpSpPr>
          <a:xfrm>
            <a:off x="127000" y="228600"/>
            <a:ext cx="3797300" cy="4102100"/>
            <a:chOff x="127000" y="228600"/>
            <a:chExt cx="3797300" cy="4102100"/>
          </a:xfrm>
        </p:grpSpPr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127000" y="228600"/>
              <a:ext cx="3314700" cy="3314700"/>
            </a:xfrm>
            <a:prstGeom prst="rect">
              <a:avLst/>
            </a:prstGeom>
          </p:spPr>
        </p:pic>
        <p:pic>
          <p:nvPicPr>
            <p:cNvPr id="4021" name="image 4021"/>
            <p:cNvPicPr>
              <a:picLocks noChangeAspect="1"/>
            </p:cNvPicPr>
            <p:nvPr/>
          </p:nvPicPr>
          <p:blipFill>
            <a:blip r:embed="rId4021">
                </a:blip>
            <a:srcRect/>
            <a:stretch>
              <a:fillRect/>
            </a:stretch>
          </p:blipFill>
          <p:spPr>
            <a:xfrm rot="0" flipV="0" flipH="0">
              <a:off x="2540000" y="1193800"/>
              <a:ext cx="1384300" cy="2743200"/>
            </a:xfrm>
            <a:prstGeom prst="rect">
              <a:avLst/>
            </a:prstGeom>
          </p:spPr>
        </p:pic>
        <p:pic>
          <p:nvPicPr>
            <p:cNvPr id="4022" name="image 4022"/>
            <p:cNvPicPr>
              <a:picLocks noChangeAspect="1"/>
            </p:cNvPicPr>
            <p:nvPr/>
          </p:nvPicPr>
          <p:blipFill>
            <a:blip r:embed="rId4022">
                </a:blip>
            <a:srcRect/>
            <a:stretch>
              <a:fillRect/>
            </a:stretch>
          </p:blipFill>
          <p:spPr>
            <a:xfrm rot="0" flipV="0" flipH="0">
              <a:off x="1993900" y="3822700"/>
              <a:ext cx="1930400" cy="508000"/>
            </a:xfrm>
            <a:prstGeom prst="rect">
              <a:avLst/>
            </a:prstGeom>
          </p:spPr>
        </p:pic>
        <p:pic>
          <p:nvPicPr>
            <p:cNvPr id="4023" name="image 4023"/>
            <p:cNvPicPr>
              <a:picLocks noChangeAspect="1"/>
            </p:cNvPicPr>
            <p:nvPr/>
          </p:nvPicPr>
          <p:blipFill>
            <a:blip r:embed="rId4023">
                </a:blip>
            <a:srcRect/>
            <a:stretch>
              <a:fillRect/>
            </a:stretch>
          </p:blipFill>
          <p:spPr>
            <a:xfrm rot="0" flipV="0" flipH="0">
              <a:off x="1981200" y="1193800"/>
              <a:ext cx="673100" cy="3136900"/>
            </a:xfrm>
            <a:prstGeom prst="rect">
              <a:avLst/>
            </a:prstGeom>
          </p:spPr>
        </p:pic>
      </p:grpSp>
      <p:grpSp>
        <p:nvGrpSpPr>
          <p:cNvPr id="4024" name="组合 4024"/>
          <p:cNvGrpSpPr/>
          <p:nvPr/>
        </p:nvGrpSpPr>
        <p:grpSpPr>
          <a:xfrm>
            <a:off x="19507200" y="11518900"/>
            <a:ext cx="3568700" cy="1536700"/>
            <a:chOff x="19507200" y="11518900"/>
            <a:chExt cx="3568700" cy="1536700"/>
          </a:xfrm>
        </p:grpSpPr>
        <p:pic>
          <p:nvPicPr>
            <p:cNvPr id="4025" name="image 4025"/>
            <p:cNvPicPr>
              <a:picLocks noChangeAspect="1"/>
            </p:cNvPicPr>
            <p:nvPr/>
          </p:nvPicPr>
          <p:blipFill>
            <a:blip r:embed="rId4025">
                </a:blip>
            <a:srcRect/>
            <a:stretch>
              <a:fillRect/>
            </a:stretch>
          </p:blipFill>
          <p:spPr>
            <a:xfrm rot="0" flipV="0" flipH="0">
              <a:off x="20066000" y="11518900"/>
              <a:ext cx="3009900" cy="1143000"/>
            </a:xfrm>
            <a:prstGeom prst="rect">
              <a:avLst/>
            </a:prstGeom>
          </p:spPr>
        </p:pic>
        <p:pic>
          <p:nvPicPr>
            <p:cNvPr id="4026" name="image 4026"/>
            <p:cNvPicPr>
              <a:picLocks noChangeAspect="1"/>
            </p:cNvPicPr>
            <p:nvPr/>
          </p:nvPicPr>
          <p:blipFill>
            <a:blip r:embed="rId4026">
                </a:blip>
            <a:srcRect/>
            <a:stretch>
              <a:fillRect/>
            </a:stretch>
          </p:blipFill>
          <p:spPr>
            <a:xfrm rot="0" flipV="0" flipH="0">
              <a:off x="19519900" y="12547600"/>
              <a:ext cx="3556000" cy="508000"/>
            </a:xfrm>
            <a:prstGeom prst="rect">
              <a:avLst/>
            </a:prstGeom>
          </p:spPr>
        </p:pic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4027">
                </a:blip>
            <a:srcRect/>
            <a:stretch>
              <a:fillRect/>
            </a:stretch>
          </p:blipFill>
          <p:spPr>
            <a:xfrm rot="0" flipV="0" flipH="0">
              <a:off x="19507200" y="11518900"/>
              <a:ext cx="673100" cy="153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7240863" y="1270970"/>
            <a:ext cx="9902273" cy="1617327"/>
            <a:chOff x="7240863" y="1270970"/>
            <a:chExt cx="9902273" cy="1617327"/>
          </a:xfrm>
        </p:grpSpPr>
        <p:sp>
          <p:nvSpPr>
            <p:cNvPr id="502" name="Object 502"/>
            <p:cNvSpPr txBox="1"/>
            <p:nvPr/>
          </p:nvSpPr>
          <p:spPr>
            <a:xfrm>
              <a:off x="7866640" y="1194770"/>
              <a:ext cx="8650719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课程大纲</a:t>
              </a:r>
              <a:endParaRPr lang="zh-CN" altLang="en-US"/>
            </a:p>
          </p:txBody>
        </p:sp>
        <p:sp>
          <p:nvSpPr>
            <p:cNvPr id="503" name="Object 503"/>
            <p:cNvSpPr txBox="1"/>
            <p:nvPr/>
          </p:nvSpPr>
          <p:spPr>
            <a:xfrm>
              <a:off x="7240863" y="2354898"/>
              <a:ext cx="9902273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COURSE INTRODUCTION</a:t>
              </a:r>
              <a:endParaRPr lang="zh-CN" altLang="en-US"/>
            </a:p>
          </p:txBody>
        </p:sp>
      </p:grpSp>
      <p:grpSp>
        <p:nvGrpSpPr>
          <p:cNvPr id="504" name="组合 504"/>
          <p:cNvGrpSpPr/>
          <p:nvPr/>
        </p:nvGrpSpPr>
        <p:grpSpPr>
          <a:xfrm>
            <a:off x="16217900" y="4038600"/>
            <a:ext cx="5943600" cy="4330700"/>
            <a:chOff x="16217900" y="4038600"/>
            <a:chExt cx="5943600" cy="4330700"/>
          </a:xfrm>
        </p:grpSpPr>
        <p:grpSp>
          <p:nvGrpSpPr>
            <p:cNvPr id="505" name="组合 505"/>
            <p:cNvGrpSpPr/>
            <p:nvPr/>
          </p:nvGrpSpPr>
          <p:grpSpPr>
            <a:xfrm>
              <a:off x="16217900" y="4038600"/>
              <a:ext cx="5943600" cy="4330700"/>
              <a:chOff x="16217900" y="4038600"/>
              <a:chExt cx="5943600" cy="4330700"/>
            </a:xfrm>
          </p:grpSpPr>
          <p:pic>
            <p:nvPicPr>
              <p:cNvPr id="506" name="image 506"/>
              <p:cNvPicPr>
                <a:picLocks noChangeAspect="1"/>
              </p:cNvPicPr>
              <p:nvPr/>
            </p:nvPicPr>
            <p:blipFill>
              <a:blip r:embed="rId506">
                </a:blip>
              <a:srcRect/>
              <a:stretch>
                <a:fillRect/>
              </a:stretch>
            </p:blipFill>
            <p:spPr>
              <a:xfrm rot="0" flipV="0" flipH="0">
                <a:off x="16776700" y="40386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7" name="image 507"/>
              <p:cNvPicPr>
                <a:picLocks noChangeAspect="1"/>
              </p:cNvPicPr>
              <p:nvPr/>
            </p:nvPicPr>
            <p:blipFill>
              <a:blip r:embed="rId507">
                </a:blip>
              <a:srcRect/>
              <a:stretch>
                <a:fillRect/>
              </a:stretch>
            </p:blipFill>
            <p:spPr>
              <a:xfrm rot="0" flipV="0" flipH="0">
                <a:off x="16217900" y="78613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8" name="image 508"/>
              <p:cNvPicPr>
                <a:picLocks noChangeAspect="1"/>
              </p:cNvPicPr>
              <p:nvPr/>
            </p:nvPicPr>
            <p:blipFill>
              <a:blip r:embed="rId508">
                </a:blip>
              <a:srcRect/>
              <a:stretch>
                <a:fillRect/>
              </a:stretch>
            </p:blipFill>
            <p:spPr>
              <a:xfrm rot="0" flipV="0" flipH="0">
                <a:off x="16217900" y="4038600"/>
                <a:ext cx="673100" cy="4330700"/>
              </a:xfrm>
              <a:prstGeom prst="rect">
                <a:avLst/>
              </a:prstGeom>
            </p:spPr>
          </p:pic>
        </p:grpSp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18973800" y="4749800"/>
              <a:ext cx="1003300" cy="990600"/>
            </a:xfrm>
            <a:prstGeom prst="rect">
              <a:avLst/>
            </a:prstGeom>
          </p:spPr>
        </p:pic>
        <p:sp>
          <p:nvSpPr>
            <p:cNvPr id="5010" name="Object 5010"/>
            <p:cNvSpPr txBox="1"/>
            <p:nvPr/>
          </p:nvSpPr>
          <p:spPr>
            <a:xfrm>
              <a:off x="17562426" y="6127750"/>
              <a:ext cx="381334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数学课</a:t>
              </a:r>
              <a:endParaRPr lang="zh-CN" altLang="en-US"/>
            </a:p>
          </p:txBody>
        </p:sp>
        <p:sp>
          <p:nvSpPr>
            <p:cNvPr id="5011" name="Object 5011"/>
            <p:cNvSpPr txBox="1"/>
            <p:nvPr/>
          </p:nvSpPr>
          <p:spPr>
            <a:xfrm>
              <a:off x="17432613" y="6846812"/>
              <a:ext cx="4072973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Math Class</a:t>
              </a:r>
              <a:endParaRPr lang="zh-CN" altLang="en-US"/>
            </a:p>
          </p:txBody>
        </p:sp>
      </p:grpSp>
      <p:grpSp>
        <p:nvGrpSpPr>
          <p:cNvPr id="5012" name="组合 5012"/>
          <p:cNvGrpSpPr/>
          <p:nvPr/>
        </p:nvGrpSpPr>
        <p:grpSpPr>
          <a:xfrm>
            <a:off x="9080500" y="4038600"/>
            <a:ext cx="5943600" cy="4330700"/>
            <a:chOff x="9080500" y="4038600"/>
            <a:chExt cx="5943600" cy="4330700"/>
          </a:xfrm>
        </p:grpSpPr>
        <p:grpSp>
          <p:nvGrpSpPr>
            <p:cNvPr id="5013" name="组合 5013"/>
            <p:cNvGrpSpPr/>
            <p:nvPr/>
          </p:nvGrpSpPr>
          <p:grpSpPr>
            <a:xfrm>
              <a:off x="9080500" y="4038600"/>
              <a:ext cx="5943600" cy="4330700"/>
              <a:chOff x="9080500" y="4038600"/>
              <a:chExt cx="5943600" cy="4330700"/>
            </a:xfrm>
          </p:grpSpPr>
          <p:pic>
            <p:nvPicPr>
              <p:cNvPr id="5014" name="image 5014"/>
              <p:cNvPicPr>
                <a:picLocks noChangeAspect="1"/>
              </p:cNvPicPr>
              <p:nvPr/>
            </p:nvPicPr>
            <p:blipFill>
              <a:blip r:embed="rId5014">
                </a:blip>
              <a:srcRect/>
              <a:stretch>
                <a:fillRect/>
              </a:stretch>
            </p:blipFill>
            <p:spPr>
              <a:xfrm rot="0" flipV="0" flipH="0">
                <a:off x="9639300" y="40386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15" name="image 5015"/>
              <p:cNvPicPr>
                <a:picLocks noChangeAspect="1"/>
              </p:cNvPicPr>
              <p:nvPr/>
            </p:nvPicPr>
            <p:blipFill>
              <a:blip r:embed="rId5015">
                </a:blip>
              <a:srcRect/>
              <a:stretch>
                <a:fillRect/>
              </a:stretch>
            </p:blipFill>
            <p:spPr>
              <a:xfrm rot="0" flipV="0" flipH="0">
                <a:off x="9080500" y="78613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16" name="image 5016"/>
              <p:cNvPicPr>
                <a:picLocks noChangeAspect="1"/>
              </p:cNvPicPr>
              <p:nvPr/>
            </p:nvPicPr>
            <p:blipFill>
              <a:blip r:embed="rId5016">
                </a:blip>
              <a:srcRect/>
              <a:stretch>
                <a:fillRect/>
              </a:stretch>
            </p:blipFill>
            <p:spPr>
              <a:xfrm rot="0" flipV="0" flipH="0">
                <a:off x="9080500" y="4038600"/>
                <a:ext cx="673100" cy="4330700"/>
              </a:xfrm>
              <a:prstGeom prst="rect">
                <a:avLst/>
              </a:prstGeom>
            </p:spPr>
          </p:pic>
        </p:grpSp>
        <p:pic>
          <p:nvPicPr>
            <p:cNvPr id="5017" name="image 5017"/>
            <p:cNvPicPr>
              <a:picLocks noChangeAspect="1"/>
            </p:cNvPicPr>
            <p:nvPr/>
          </p:nvPicPr>
          <p:blipFill>
            <a:blip r:embed="rId5017">
                </a:blip>
            <a:srcRect/>
            <a:stretch>
              <a:fillRect/>
            </a:stretch>
          </p:blipFill>
          <p:spPr>
            <a:xfrm rot="0" flipV="0" flipH="0">
              <a:off x="11887200" y="4813300"/>
              <a:ext cx="977900" cy="1130300"/>
            </a:xfrm>
            <a:prstGeom prst="rect">
              <a:avLst/>
            </a:prstGeom>
          </p:spPr>
        </p:pic>
        <p:sp>
          <p:nvSpPr>
            <p:cNvPr id="5018" name="Object 5018"/>
            <p:cNvSpPr txBox="1"/>
            <p:nvPr/>
          </p:nvSpPr>
          <p:spPr>
            <a:xfrm>
              <a:off x="10397649" y="6127750"/>
              <a:ext cx="38681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历史课</a:t>
              </a:r>
              <a:endParaRPr lang="zh-CN" altLang="en-US"/>
            </a:p>
          </p:txBody>
        </p:sp>
        <p:sp>
          <p:nvSpPr>
            <p:cNvPr id="5019" name="Object 5019"/>
            <p:cNvSpPr txBox="1"/>
            <p:nvPr/>
          </p:nvSpPr>
          <p:spPr>
            <a:xfrm>
              <a:off x="9923795" y="6846812"/>
              <a:ext cx="481580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History Class</a:t>
              </a:r>
              <a:endParaRPr lang="zh-CN" altLang="en-US"/>
            </a:p>
          </p:txBody>
        </p:sp>
      </p:grpSp>
      <p:grpSp>
        <p:nvGrpSpPr>
          <p:cNvPr id="5020" name="组合 5020"/>
          <p:cNvGrpSpPr/>
          <p:nvPr/>
        </p:nvGrpSpPr>
        <p:grpSpPr>
          <a:xfrm>
            <a:off x="2209800" y="4038600"/>
            <a:ext cx="5943600" cy="4330700"/>
            <a:chOff x="2209800" y="4038600"/>
            <a:chExt cx="5943600" cy="4330700"/>
          </a:xfrm>
        </p:grpSpPr>
        <p:grpSp>
          <p:nvGrpSpPr>
            <p:cNvPr id="5021" name="组合 5021"/>
            <p:cNvGrpSpPr/>
            <p:nvPr/>
          </p:nvGrpSpPr>
          <p:grpSpPr>
            <a:xfrm>
              <a:off x="2209800" y="4038600"/>
              <a:ext cx="5943600" cy="4330700"/>
              <a:chOff x="2209800" y="4038600"/>
              <a:chExt cx="5943600" cy="4330700"/>
            </a:xfrm>
          </p:grpSpPr>
          <p:pic>
            <p:nvPicPr>
              <p:cNvPr id="5022" name="image 5022"/>
              <p:cNvPicPr>
                <a:picLocks noChangeAspect="1"/>
              </p:cNvPicPr>
              <p:nvPr/>
            </p:nvPicPr>
            <p:blipFill>
              <a:blip r:embed="rId5022">
                </a:blip>
              <a:srcRect/>
              <a:stretch>
                <a:fillRect/>
              </a:stretch>
            </p:blipFill>
            <p:spPr>
              <a:xfrm rot="0" flipV="0" flipH="0">
                <a:off x="2768600" y="40386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23" name="image 5023"/>
              <p:cNvPicPr>
                <a:picLocks noChangeAspect="1"/>
              </p:cNvPicPr>
              <p:nvPr/>
            </p:nvPicPr>
            <p:blipFill>
              <a:blip r:embed="rId5023">
                </a:blip>
              <a:srcRect/>
              <a:stretch>
                <a:fillRect/>
              </a:stretch>
            </p:blipFill>
            <p:spPr>
              <a:xfrm rot="0" flipV="0" flipH="0">
                <a:off x="2209800" y="78613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24" name="image 5024"/>
              <p:cNvPicPr>
                <a:picLocks noChangeAspect="1"/>
              </p:cNvPicPr>
              <p:nvPr/>
            </p:nvPicPr>
            <p:blipFill>
              <a:blip r:embed="rId5024">
                </a:blip>
              <a:srcRect/>
              <a:stretch>
                <a:fillRect/>
              </a:stretch>
            </p:blipFill>
            <p:spPr>
              <a:xfrm rot="0" flipV="0" flipH="0">
                <a:off x="2209800" y="4038600"/>
                <a:ext cx="673100" cy="4330700"/>
              </a:xfrm>
              <a:prstGeom prst="rect">
                <a:avLst/>
              </a:prstGeom>
            </p:spPr>
          </p:pic>
        </p:grpSp>
        <p:pic>
          <p:nvPicPr>
            <p:cNvPr id="5025" name="image 5025"/>
            <p:cNvPicPr>
              <a:picLocks noChangeAspect="1"/>
            </p:cNvPicPr>
            <p:nvPr/>
          </p:nvPicPr>
          <p:blipFill>
            <a:blip r:embed="rId5025">
                </a:blip>
            <a:srcRect/>
            <a:stretch>
              <a:fillRect/>
            </a:stretch>
          </p:blipFill>
          <p:spPr>
            <a:xfrm rot="0" flipV="0" flipH="0">
              <a:off x="5003800" y="4762500"/>
              <a:ext cx="1079500" cy="1041400"/>
            </a:xfrm>
            <a:prstGeom prst="rect">
              <a:avLst/>
            </a:prstGeom>
          </p:spPr>
        </p:pic>
        <p:sp>
          <p:nvSpPr>
            <p:cNvPr id="5026" name="Object 5026"/>
            <p:cNvSpPr txBox="1"/>
            <p:nvPr/>
          </p:nvSpPr>
          <p:spPr>
            <a:xfrm>
              <a:off x="3307475" y="6127750"/>
              <a:ext cx="4307049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创意写作</a:t>
              </a:r>
              <a:endParaRPr lang="zh-CN" altLang="en-US"/>
            </a:p>
          </p:txBody>
        </p:sp>
        <p:sp>
          <p:nvSpPr>
            <p:cNvPr id="5027" name="Object 5027"/>
            <p:cNvSpPr txBox="1"/>
            <p:nvPr/>
          </p:nvSpPr>
          <p:spPr>
            <a:xfrm>
              <a:off x="2831509" y="6846812"/>
              <a:ext cx="5258981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Creative Writing</a:t>
              </a:r>
              <a:endParaRPr lang="zh-CN" altLang="en-US"/>
            </a:p>
          </p:txBody>
        </p:sp>
      </p:grpSp>
      <p:grpSp>
        <p:nvGrpSpPr>
          <p:cNvPr id="5028" name="组合 5028"/>
          <p:cNvGrpSpPr/>
          <p:nvPr/>
        </p:nvGrpSpPr>
        <p:grpSpPr>
          <a:xfrm>
            <a:off x="2209800" y="8661400"/>
            <a:ext cx="5943600" cy="4330700"/>
            <a:chOff x="2209800" y="8661400"/>
            <a:chExt cx="5943600" cy="4330700"/>
          </a:xfrm>
        </p:grpSpPr>
        <p:grpSp>
          <p:nvGrpSpPr>
            <p:cNvPr id="5029" name="组合 5029"/>
            <p:cNvGrpSpPr/>
            <p:nvPr/>
          </p:nvGrpSpPr>
          <p:grpSpPr>
            <a:xfrm>
              <a:off x="2209800" y="8661400"/>
              <a:ext cx="5943600" cy="4330700"/>
              <a:chOff x="2209800" y="8661400"/>
              <a:chExt cx="5943600" cy="4330700"/>
            </a:xfrm>
          </p:grpSpPr>
          <p:pic>
            <p:nvPicPr>
              <p:cNvPr id="5030" name="image 5030"/>
              <p:cNvPicPr>
                <a:picLocks noChangeAspect="1"/>
              </p:cNvPicPr>
              <p:nvPr/>
            </p:nvPicPr>
            <p:blipFill>
              <a:blip r:embed="rId5030">
                </a:blip>
              <a:srcRect/>
              <a:stretch>
                <a:fillRect/>
              </a:stretch>
            </p:blipFill>
            <p:spPr>
              <a:xfrm rot="0" flipV="0" flipH="0">
                <a:off x="2768600" y="86614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31" name="image 5031"/>
              <p:cNvPicPr>
                <a:picLocks noChangeAspect="1"/>
              </p:cNvPicPr>
              <p:nvPr/>
            </p:nvPicPr>
            <p:blipFill>
              <a:blip r:embed="rId5031">
                </a:blip>
              <a:srcRect/>
              <a:stretch>
                <a:fillRect/>
              </a:stretch>
            </p:blipFill>
            <p:spPr>
              <a:xfrm rot="0" flipV="0" flipH="0">
                <a:off x="2209800" y="124841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32" name="image 5032"/>
              <p:cNvPicPr>
                <a:picLocks noChangeAspect="1"/>
              </p:cNvPicPr>
              <p:nvPr/>
            </p:nvPicPr>
            <p:blipFill>
              <a:blip r:embed="rId5032">
                </a:blip>
              <a:srcRect/>
              <a:stretch>
                <a:fillRect/>
              </a:stretch>
            </p:blipFill>
            <p:spPr>
              <a:xfrm rot="0" flipV="0" flipH="0">
                <a:off x="2209800" y="8661400"/>
                <a:ext cx="673100" cy="4330700"/>
              </a:xfrm>
              <a:prstGeom prst="rect">
                <a:avLst/>
              </a:prstGeom>
            </p:spPr>
          </p:pic>
        </p:grpSp>
        <p:pic>
          <p:nvPicPr>
            <p:cNvPr id="5033" name="image 5033"/>
            <p:cNvPicPr>
              <a:picLocks noChangeAspect="1"/>
            </p:cNvPicPr>
            <p:nvPr/>
          </p:nvPicPr>
          <p:blipFill>
            <a:blip r:embed="rId5033">
                </a:blip>
            <a:srcRect/>
            <a:stretch>
              <a:fillRect/>
            </a:stretch>
          </p:blipFill>
          <p:spPr>
            <a:xfrm rot="0" flipV="0" flipH="0">
              <a:off x="5029200" y="9525000"/>
              <a:ext cx="901700" cy="901700"/>
            </a:xfrm>
            <a:prstGeom prst="rect">
              <a:avLst/>
            </a:prstGeom>
          </p:spPr>
        </p:pic>
        <p:sp>
          <p:nvSpPr>
            <p:cNvPr id="5034" name="Object 5034"/>
            <p:cNvSpPr txBox="1"/>
            <p:nvPr/>
          </p:nvSpPr>
          <p:spPr>
            <a:xfrm>
              <a:off x="3581704" y="10750550"/>
              <a:ext cx="3758591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科学课</a:t>
              </a:r>
              <a:endParaRPr lang="zh-CN" altLang="en-US"/>
            </a:p>
          </p:txBody>
        </p:sp>
        <p:sp>
          <p:nvSpPr>
            <p:cNvPr id="5035" name="Object 5035"/>
            <p:cNvSpPr txBox="1"/>
            <p:nvPr/>
          </p:nvSpPr>
          <p:spPr>
            <a:xfrm>
              <a:off x="3207738" y="11469612"/>
              <a:ext cx="4506522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Technology Class</a:t>
              </a:r>
              <a:endParaRPr lang="zh-CN" altLang="en-US"/>
            </a:p>
          </p:txBody>
        </p:sp>
      </p:grpSp>
      <p:grpSp>
        <p:nvGrpSpPr>
          <p:cNvPr id="5036" name="组合 5036"/>
          <p:cNvGrpSpPr/>
          <p:nvPr/>
        </p:nvGrpSpPr>
        <p:grpSpPr>
          <a:xfrm>
            <a:off x="9220200" y="8661400"/>
            <a:ext cx="5943600" cy="4330700"/>
            <a:chOff x="9220200" y="8661400"/>
            <a:chExt cx="5943600" cy="4330700"/>
          </a:xfrm>
        </p:grpSpPr>
        <p:grpSp>
          <p:nvGrpSpPr>
            <p:cNvPr id="5037" name="组合 5037"/>
            <p:cNvGrpSpPr/>
            <p:nvPr/>
          </p:nvGrpSpPr>
          <p:grpSpPr>
            <a:xfrm>
              <a:off x="9220200" y="8661400"/>
              <a:ext cx="5943600" cy="4330700"/>
              <a:chOff x="9220200" y="8661400"/>
              <a:chExt cx="5943600" cy="4330700"/>
            </a:xfrm>
          </p:grpSpPr>
          <p:pic>
            <p:nvPicPr>
              <p:cNvPr id="5038" name="image 5038"/>
              <p:cNvPicPr>
                <a:picLocks noChangeAspect="1"/>
              </p:cNvPicPr>
              <p:nvPr/>
            </p:nvPicPr>
            <p:blipFill>
              <a:blip r:embed="rId5038">
                </a:blip>
              <a:srcRect/>
              <a:stretch>
                <a:fillRect/>
              </a:stretch>
            </p:blipFill>
            <p:spPr>
              <a:xfrm rot="0" flipV="0" flipH="0">
                <a:off x="9779000" y="86614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39" name="image 5039"/>
              <p:cNvPicPr>
                <a:picLocks noChangeAspect="1"/>
              </p:cNvPicPr>
              <p:nvPr/>
            </p:nvPicPr>
            <p:blipFill>
              <a:blip r:embed="rId5039">
                </a:blip>
              <a:srcRect/>
              <a:stretch>
                <a:fillRect/>
              </a:stretch>
            </p:blipFill>
            <p:spPr>
              <a:xfrm rot="0" flipV="0" flipH="0">
                <a:off x="9220200" y="124841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40" name="image 5040"/>
              <p:cNvPicPr>
                <a:picLocks noChangeAspect="1"/>
              </p:cNvPicPr>
              <p:nvPr/>
            </p:nvPicPr>
            <p:blipFill>
              <a:blip r:embed="rId5040">
                </a:blip>
              <a:srcRect/>
              <a:stretch>
                <a:fillRect/>
              </a:stretch>
            </p:blipFill>
            <p:spPr>
              <a:xfrm rot="0" flipV="0" flipH="0">
                <a:off x="9220200" y="86614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5041" name="Object 5041"/>
            <p:cNvSpPr txBox="1"/>
            <p:nvPr/>
          </p:nvSpPr>
          <p:spPr>
            <a:xfrm>
              <a:off x="10798968" y="10750550"/>
              <a:ext cx="3344862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文学课</a:t>
              </a:r>
              <a:endParaRPr lang="zh-CN" altLang="en-US"/>
            </a:p>
          </p:txBody>
        </p:sp>
        <p:pic>
          <p:nvPicPr>
            <p:cNvPr id="5042" name="image 5042"/>
            <p:cNvPicPr>
              <a:picLocks noChangeAspect="1"/>
            </p:cNvPicPr>
            <p:nvPr/>
          </p:nvPicPr>
          <p:blipFill>
            <a:blip r:embed="rId5042">
                </a:blip>
            <a:srcRect/>
            <a:stretch>
              <a:fillRect/>
            </a:stretch>
          </p:blipFill>
          <p:spPr>
            <a:xfrm rot="0" flipV="0" flipH="0">
              <a:off x="11988800" y="9448800"/>
              <a:ext cx="838200" cy="977900"/>
            </a:xfrm>
            <a:prstGeom prst="rect">
              <a:avLst/>
            </a:prstGeom>
          </p:spPr>
        </p:pic>
        <p:sp>
          <p:nvSpPr>
            <p:cNvPr id="5043" name="Object 5043"/>
            <p:cNvSpPr txBox="1"/>
            <p:nvPr/>
          </p:nvSpPr>
          <p:spPr>
            <a:xfrm>
              <a:off x="10154676" y="11469612"/>
              <a:ext cx="4506446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Ltierature Class</a:t>
              </a:r>
              <a:endParaRPr lang="zh-CN" altLang="en-US"/>
            </a:p>
          </p:txBody>
        </p:sp>
      </p:grpSp>
      <p:grpSp>
        <p:nvGrpSpPr>
          <p:cNvPr id="5044" name="组合 5044"/>
          <p:cNvGrpSpPr/>
          <p:nvPr/>
        </p:nvGrpSpPr>
        <p:grpSpPr>
          <a:xfrm>
            <a:off x="16217900" y="8661400"/>
            <a:ext cx="5943600" cy="4330700"/>
            <a:chOff x="16217900" y="8661400"/>
            <a:chExt cx="5943600" cy="4330700"/>
          </a:xfrm>
        </p:grpSpPr>
        <p:grpSp>
          <p:nvGrpSpPr>
            <p:cNvPr id="5045" name="组合 5045"/>
            <p:cNvGrpSpPr/>
            <p:nvPr/>
          </p:nvGrpSpPr>
          <p:grpSpPr>
            <a:xfrm>
              <a:off x="16217900" y="8661400"/>
              <a:ext cx="5943600" cy="4330700"/>
              <a:chOff x="16217900" y="8661400"/>
              <a:chExt cx="5943600" cy="4330700"/>
            </a:xfrm>
          </p:grpSpPr>
          <p:pic>
            <p:nvPicPr>
              <p:cNvPr id="5046" name="image 5046"/>
              <p:cNvPicPr>
                <a:picLocks noChangeAspect="1"/>
              </p:cNvPicPr>
              <p:nvPr/>
            </p:nvPicPr>
            <p:blipFill>
              <a:blip r:embed="rId5046">
                </a:blip>
              <a:srcRect/>
              <a:stretch>
                <a:fillRect/>
              </a:stretch>
            </p:blipFill>
            <p:spPr>
              <a:xfrm rot="0" flipV="0" flipH="0">
                <a:off x="16776700" y="86614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47" name="image 5047"/>
              <p:cNvPicPr>
                <a:picLocks noChangeAspect="1"/>
              </p:cNvPicPr>
              <p:nvPr/>
            </p:nvPicPr>
            <p:blipFill>
              <a:blip r:embed="rId5047">
                </a:blip>
              <a:srcRect/>
              <a:stretch>
                <a:fillRect/>
              </a:stretch>
            </p:blipFill>
            <p:spPr>
              <a:xfrm rot="0" flipV="0" flipH="0">
                <a:off x="16217900" y="124841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48" name="image 5048"/>
              <p:cNvPicPr>
                <a:picLocks noChangeAspect="1"/>
              </p:cNvPicPr>
              <p:nvPr/>
            </p:nvPicPr>
            <p:blipFill>
              <a:blip r:embed="rId5048">
                </a:blip>
              <a:srcRect/>
              <a:stretch>
                <a:fillRect/>
              </a:stretch>
            </p:blipFill>
            <p:spPr>
              <a:xfrm rot="0" flipV="0" flipH="0">
                <a:off x="16217900" y="8661400"/>
                <a:ext cx="673100" cy="4330700"/>
              </a:xfrm>
              <a:prstGeom prst="rect">
                <a:avLst/>
              </a:prstGeom>
            </p:spPr>
          </p:pic>
        </p:grpSp>
        <p:pic>
          <p:nvPicPr>
            <p:cNvPr id="5049" name="image 5049"/>
            <p:cNvPicPr>
              <a:picLocks noChangeAspect="1"/>
            </p:cNvPicPr>
            <p:nvPr/>
          </p:nvPicPr>
          <p:blipFill>
            <a:blip r:embed="rId5049">
                </a:blip>
            <a:srcRect/>
            <a:stretch>
              <a:fillRect/>
            </a:stretch>
          </p:blipFill>
          <p:spPr>
            <a:xfrm rot="0" flipV="0" flipH="0">
              <a:off x="19088100" y="9436100"/>
              <a:ext cx="850900" cy="990600"/>
            </a:xfrm>
            <a:prstGeom prst="rect">
              <a:avLst/>
            </a:prstGeom>
          </p:spPr>
        </p:pic>
        <p:sp>
          <p:nvSpPr>
            <p:cNvPr id="5050" name="Object 5050"/>
            <p:cNvSpPr txBox="1"/>
            <p:nvPr/>
          </p:nvSpPr>
          <p:spPr>
            <a:xfrm>
              <a:off x="17635432" y="10750550"/>
              <a:ext cx="3667334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艺术课</a:t>
              </a:r>
              <a:endParaRPr lang="zh-CN" altLang="en-US"/>
            </a:p>
          </p:txBody>
        </p:sp>
        <p:sp>
          <p:nvSpPr>
            <p:cNvPr id="5051" name="Object 5051"/>
            <p:cNvSpPr txBox="1"/>
            <p:nvPr/>
          </p:nvSpPr>
          <p:spPr>
            <a:xfrm>
              <a:off x="17522729" y="11469612"/>
              <a:ext cx="3892740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Art Class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-1295400" y="10210800"/>
            <a:ext cx="4813300" cy="48133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1272500" y="-1384300"/>
            <a:ext cx="4826000" cy="4813300"/>
          </a:xfrm>
          <a:prstGeom prst="rect">
            <a:avLst/>
          </a:prstGeom>
        </p:spPr>
      </p:pic>
      <p:grpSp>
        <p:nvGrpSpPr>
          <p:cNvPr id="603" name="组合 603"/>
          <p:cNvGrpSpPr/>
          <p:nvPr/>
        </p:nvGrpSpPr>
        <p:grpSpPr>
          <a:xfrm>
            <a:off x="1498600" y="1511300"/>
            <a:ext cx="21374100" cy="10896600"/>
            <a:chOff x="1498600" y="1511300"/>
            <a:chExt cx="21374100" cy="10896600"/>
          </a:xfrm>
        </p:grpSpPr>
        <p:pic>
          <p:nvPicPr>
            <p:cNvPr id="604" name="image 604"/>
            <p:cNvPicPr>
              <a:picLocks noChangeAspect="1"/>
            </p:cNvPicPr>
            <p:nvPr/>
          </p:nvPicPr>
          <p:blipFill>
            <a:blip r:embed="rId604">
                </a:blip>
            <a:srcRect/>
            <a:stretch>
              <a:fillRect/>
            </a:stretch>
          </p:blipFill>
          <p:spPr>
            <a:xfrm rot="0" flipV="0" flipH="0">
              <a:off x="2057400" y="1511300"/>
              <a:ext cx="20815300" cy="10502900"/>
            </a:xfrm>
            <a:prstGeom prst="rect">
              <a:avLst/>
            </a:prstGeom>
          </p:spPr>
        </p:pic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605">
                </a:blip>
            <a:srcRect/>
            <a:stretch>
              <a:fillRect/>
            </a:stretch>
          </p:blipFill>
          <p:spPr>
            <a:xfrm rot="0" flipV="0" flipH="0">
              <a:off x="1498600" y="11899900"/>
              <a:ext cx="21374100" cy="508000"/>
            </a:xfrm>
            <a:prstGeom prst="rect">
              <a:avLst/>
            </a:prstGeom>
          </p:spPr>
        </p:pic>
        <p:pic>
          <p:nvPicPr>
            <p:cNvPr id="606" name="image 606"/>
            <p:cNvPicPr>
              <a:picLocks noChangeAspect="1"/>
            </p:cNvPicPr>
            <p:nvPr/>
          </p:nvPicPr>
          <p:blipFill>
            <a:blip r:embed="rId606">
                </a:blip>
            <a:srcRect/>
            <a:stretch>
              <a:fillRect/>
            </a:stretch>
          </p:blipFill>
          <p:spPr>
            <a:xfrm rot="0" flipV="0" flipH="0">
              <a:off x="2209800" y="11950700"/>
              <a:ext cx="20116800" cy="406400"/>
            </a:xfrm>
            <a:prstGeom prst="rect">
              <a:avLst/>
            </a:prstGeom>
          </p:spPr>
        </p:pic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07">
                </a:blip>
            <a:srcRect/>
            <a:stretch>
              <a:fillRect/>
            </a:stretch>
          </p:blipFill>
          <p:spPr>
            <a:xfrm rot="0" flipV="0" flipH="0">
              <a:off x="1498600" y="1511300"/>
              <a:ext cx="673100" cy="10896600"/>
            </a:xfrm>
            <a:prstGeom prst="rect">
              <a:avLst/>
            </a:prstGeom>
          </p:spPr>
        </p:pic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1562100" y="1536700"/>
              <a:ext cx="571500" cy="10782300"/>
            </a:xfrm>
            <a:prstGeom prst="rect">
              <a:avLst/>
            </a:prstGeom>
          </p:spPr>
        </p:pic>
      </p:grpSp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7454900" y="5905500"/>
            <a:ext cx="355600" cy="41402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6010">
                </a:blip>
          <a:srcRect/>
          <a:stretch>
            <a:fillRect/>
          </a:stretch>
        </p:blipFill>
        <p:spPr>
          <a:xfrm rot="0" flipV="0" flipH="0">
            <a:off x="7289800" y="9931400"/>
            <a:ext cx="520700" cy="254000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    </a:blip>
          <a:srcRect/>
          <a:stretch>
            <a:fillRect/>
          </a:stretch>
        </p:blipFill>
        <p:spPr>
          <a:xfrm rot="0" flipV="0" flipH="0">
            <a:off x="7277100" y="5905500"/>
            <a:ext cx="292100" cy="4279900"/>
          </a:xfrm>
          <a:prstGeom prst="rect">
            <a:avLst/>
          </a:prstGeom>
        </p:spPr>
      </p:pic>
      <p:pic>
        <p:nvPicPr>
          <p:cNvPr id="6012" name="image 6012"/>
          <p:cNvPicPr>
            <a:picLocks noChangeAspect="1"/>
          </p:cNvPicPr>
          <p:nvPr/>
        </p:nvPicPr>
        <p:blipFill>
          <a:blip r:embed="rId6012">
                </a:blip>
          <a:srcRect/>
          <a:stretch>
            <a:fillRect/>
          </a:stretch>
        </p:blipFill>
        <p:spPr>
          <a:xfrm rot="0" flipV="0" flipH="0">
            <a:off x="12357100" y="5905500"/>
            <a:ext cx="355600" cy="4140200"/>
          </a:xfrm>
          <a:prstGeom prst="rect">
            <a:avLst/>
          </a:prstGeom>
        </p:spPr>
      </p:pic>
      <p:pic>
        <p:nvPicPr>
          <p:cNvPr id="6013" name="image 6013"/>
          <p:cNvPicPr>
            <a:picLocks noChangeAspect="1"/>
          </p:cNvPicPr>
          <p:nvPr/>
        </p:nvPicPr>
        <p:blipFill>
          <a:blip r:embed="rId6013">
                </a:blip>
          <a:srcRect/>
          <a:stretch>
            <a:fillRect/>
          </a:stretch>
        </p:blipFill>
        <p:spPr>
          <a:xfrm rot="0" flipV="0" flipH="0">
            <a:off x="12192000" y="9931400"/>
            <a:ext cx="520700" cy="254000"/>
          </a:xfrm>
          <a:prstGeom prst="rect">
            <a:avLst/>
          </a:prstGeom>
        </p:spPr>
      </p:pic>
      <p:pic>
        <p:nvPicPr>
          <p:cNvPr id="6014" name="image 6014"/>
          <p:cNvPicPr>
            <a:picLocks noChangeAspect="1"/>
          </p:cNvPicPr>
          <p:nvPr/>
        </p:nvPicPr>
        <p:blipFill>
          <a:blip r:embed="rId6014">
                </a:blip>
          <a:srcRect/>
          <a:stretch>
            <a:fillRect/>
          </a:stretch>
        </p:blipFill>
        <p:spPr>
          <a:xfrm rot="0" flipV="0" flipH="0">
            <a:off x="12179300" y="5905500"/>
            <a:ext cx="292100" cy="4279900"/>
          </a:xfrm>
          <a:prstGeom prst="rect">
            <a:avLst/>
          </a:prstGeom>
        </p:spPr>
      </p:pic>
      <p:pic>
        <p:nvPicPr>
          <p:cNvPr id="6015" name="image 6015"/>
          <p:cNvPicPr>
            <a:picLocks noChangeAspect="1"/>
          </p:cNvPicPr>
          <p:nvPr/>
        </p:nvPicPr>
        <p:blipFill>
          <a:blip r:embed="rId6015">
                </a:blip>
          <a:srcRect/>
          <a:stretch>
            <a:fillRect/>
          </a:stretch>
        </p:blipFill>
        <p:spPr>
          <a:xfrm rot="0" flipV="0" flipH="0">
            <a:off x="17424400" y="5905500"/>
            <a:ext cx="355600" cy="4140200"/>
          </a:xfrm>
          <a:prstGeom prst="rect">
            <a:avLst/>
          </a:prstGeom>
        </p:spPr>
      </p:pic>
      <p:pic>
        <p:nvPicPr>
          <p:cNvPr id="6016" name="image 6016"/>
          <p:cNvPicPr>
            <a:picLocks noChangeAspect="1"/>
          </p:cNvPicPr>
          <p:nvPr/>
        </p:nvPicPr>
        <p:blipFill>
          <a:blip r:embed="rId6016">
                </a:blip>
          <a:srcRect/>
          <a:stretch>
            <a:fillRect/>
          </a:stretch>
        </p:blipFill>
        <p:spPr>
          <a:xfrm rot="0" flipV="0" flipH="0">
            <a:off x="17259300" y="9931400"/>
            <a:ext cx="520700" cy="254000"/>
          </a:xfrm>
          <a:prstGeom prst="rect">
            <a:avLst/>
          </a:prstGeom>
        </p:spPr>
      </p:pic>
      <p:pic>
        <p:nvPicPr>
          <p:cNvPr id="6017" name="image 6017"/>
          <p:cNvPicPr>
            <a:picLocks noChangeAspect="1"/>
          </p:cNvPicPr>
          <p:nvPr/>
        </p:nvPicPr>
        <p:blipFill>
          <a:blip r:embed="rId6017">
                </a:blip>
          <a:srcRect/>
          <a:stretch>
            <a:fillRect/>
          </a:stretch>
        </p:blipFill>
        <p:spPr>
          <a:xfrm rot="0" flipV="0" flipH="0">
            <a:off x="17246600" y="5905500"/>
            <a:ext cx="292100" cy="4279900"/>
          </a:xfrm>
          <a:prstGeom prst="rect">
            <a:avLst/>
          </a:prstGeom>
        </p:spPr>
      </p:pic>
      <p:pic>
        <p:nvPicPr>
          <p:cNvPr id="6018" name="image 6018"/>
          <p:cNvPicPr>
            <a:picLocks noChangeAspect="1"/>
          </p:cNvPicPr>
          <p:nvPr/>
        </p:nvPicPr>
        <p:blipFill>
          <a:blip r:embed="rId6018">
                </a:blip>
          <a:srcRect/>
          <a:stretch>
            <a:fillRect/>
          </a:stretch>
        </p:blipFill>
        <p:spPr>
          <a:xfrm rot="0" flipV="0" flipH="0">
            <a:off x="12738100" y="3238500"/>
            <a:ext cx="9258300" cy="1028700"/>
          </a:xfrm>
          <a:prstGeom prst="rect">
            <a:avLst/>
          </a:prstGeom>
        </p:spPr>
      </p:pic>
      <p:grpSp>
        <p:nvGrpSpPr>
          <p:cNvPr id="6019" name="组合 6019"/>
          <p:cNvGrpSpPr/>
          <p:nvPr/>
        </p:nvGrpSpPr>
        <p:grpSpPr>
          <a:xfrm>
            <a:off x="18553906" y="6639798"/>
            <a:ext cx="3289300" cy="2961360"/>
            <a:chOff x="18553906" y="6639798"/>
            <a:chExt cx="3289300" cy="2961360"/>
          </a:xfrm>
        </p:grpSpPr>
        <p:sp>
          <p:nvSpPr>
            <p:cNvPr id="6020" name="Object 6020"/>
            <p:cNvSpPr txBox="1"/>
            <p:nvPr/>
          </p:nvSpPr>
          <p:spPr>
            <a:xfrm>
              <a:off x="18452306" y="7583428"/>
              <a:ext cx="3181819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8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外国助教</a:t>
              </a:r>
              <a:endParaRPr lang="zh-CN" altLang="en-US"/>
            </a:p>
          </p:txBody>
        </p:sp>
        <p:sp>
          <p:nvSpPr>
            <p:cNvPr id="6021" name="Object 6021"/>
            <p:cNvSpPr txBox="1"/>
            <p:nvPr/>
          </p:nvSpPr>
          <p:spPr>
            <a:xfrm>
              <a:off x="18465204" y="6563598"/>
              <a:ext cx="3168916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6022" name="Object 6022"/>
            <p:cNvSpPr txBox="1"/>
            <p:nvPr/>
          </p:nvSpPr>
          <p:spPr>
            <a:xfrm>
              <a:off x="18490406" y="8483558"/>
              <a:ext cx="35052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优秀外国助教，助力能力提升</a:t>
              </a:r>
              <a:endParaRPr lang="zh-CN" altLang="en-US"/>
            </a:p>
          </p:txBody>
        </p:sp>
      </p:grpSp>
      <p:grpSp>
        <p:nvGrpSpPr>
          <p:cNvPr id="6023" name="组合 6023"/>
          <p:cNvGrpSpPr/>
          <p:nvPr/>
        </p:nvGrpSpPr>
        <p:grpSpPr>
          <a:xfrm>
            <a:off x="13344525" y="6639798"/>
            <a:ext cx="3469481" cy="2954017"/>
            <a:chOff x="13344525" y="6639798"/>
            <a:chExt cx="3469481" cy="2954017"/>
          </a:xfrm>
        </p:grpSpPr>
        <p:sp>
          <p:nvSpPr>
            <p:cNvPr id="6024" name="Object 6024"/>
            <p:cNvSpPr txBox="1"/>
            <p:nvPr/>
          </p:nvSpPr>
          <p:spPr>
            <a:xfrm>
              <a:off x="13242925" y="7585413"/>
              <a:ext cx="3439718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8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沉浸式教学</a:t>
              </a:r>
              <a:endParaRPr lang="zh-CN" altLang="en-US"/>
            </a:p>
          </p:txBody>
        </p:sp>
        <p:sp>
          <p:nvSpPr>
            <p:cNvPr id="6025" name="Object 6025"/>
            <p:cNvSpPr txBox="1"/>
            <p:nvPr/>
          </p:nvSpPr>
          <p:spPr>
            <a:xfrm>
              <a:off x="13258204" y="6563598"/>
              <a:ext cx="3424437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6026" name="Object 6026"/>
            <p:cNvSpPr txBox="1"/>
            <p:nvPr/>
          </p:nvSpPr>
          <p:spPr>
            <a:xfrm>
              <a:off x="13283406" y="8476215"/>
              <a:ext cx="36830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沉浸式语言教学，提高学习效率</a:t>
              </a:r>
              <a:endParaRPr lang="zh-CN" altLang="en-US"/>
            </a:p>
          </p:txBody>
        </p:sp>
      </p:grpSp>
      <p:grpSp>
        <p:nvGrpSpPr>
          <p:cNvPr id="6027" name="组合 6027"/>
          <p:cNvGrpSpPr/>
          <p:nvPr/>
        </p:nvGrpSpPr>
        <p:grpSpPr>
          <a:xfrm>
            <a:off x="8495109" y="6639798"/>
            <a:ext cx="3137693" cy="3473924"/>
            <a:chOff x="8495109" y="6639798"/>
            <a:chExt cx="3137693" cy="3473924"/>
          </a:xfrm>
        </p:grpSpPr>
        <p:sp>
          <p:nvSpPr>
            <p:cNvPr id="6028" name="Object 6028"/>
            <p:cNvSpPr txBox="1"/>
            <p:nvPr/>
          </p:nvSpPr>
          <p:spPr>
            <a:xfrm>
              <a:off x="8393509" y="7583428"/>
              <a:ext cx="3145713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8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高效课堂</a:t>
              </a:r>
              <a:endParaRPr lang="zh-CN" altLang="en-US"/>
            </a:p>
          </p:txBody>
        </p:sp>
        <p:sp>
          <p:nvSpPr>
            <p:cNvPr id="6029" name="Object 6029"/>
            <p:cNvSpPr txBox="1"/>
            <p:nvPr/>
          </p:nvSpPr>
          <p:spPr>
            <a:xfrm>
              <a:off x="8406804" y="6563598"/>
              <a:ext cx="3132413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6030" name="Object 6030"/>
            <p:cNvSpPr txBox="1"/>
            <p:nvPr/>
          </p:nvSpPr>
          <p:spPr>
            <a:xfrm>
              <a:off x="8432403" y="8475422"/>
              <a:ext cx="33528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高效而且有趣的课堂活动，提高学习效率</a:t>
              </a:r>
              <a:endParaRPr lang="zh-CN" altLang="en-US"/>
            </a:p>
          </p:txBody>
        </p:sp>
      </p:grpSp>
      <p:grpSp>
        <p:nvGrpSpPr>
          <p:cNvPr id="6031" name="组合 6031"/>
          <p:cNvGrpSpPr/>
          <p:nvPr/>
        </p:nvGrpSpPr>
        <p:grpSpPr>
          <a:xfrm>
            <a:off x="3642882" y="3031527"/>
            <a:ext cx="7142038" cy="1622070"/>
            <a:chOff x="3642882" y="3031527"/>
            <a:chExt cx="7142038" cy="1622070"/>
          </a:xfrm>
        </p:grpSpPr>
        <p:sp>
          <p:nvSpPr>
            <p:cNvPr id="6032" name="Object 6032"/>
            <p:cNvSpPr txBox="1"/>
            <p:nvPr/>
          </p:nvSpPr>
          <p:spPr>
            <a:xfrm>
              <a:off x="3541282" y="2955327"/>
              <a:ext cx="739603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课程亮点</a:t>
              </a:r>
              <a:endParaRPr lang="zh-CN" altLang="en-US"/>
            </a:p>
          </p:txBody>
        </p:sp>
        <p:sp>
          <p:nvSpPr>
            <p:cNvPr id="6033" name="Object 6033"/>
            <p:cNvSpPr txBox="1"/>
            <p:nvPr/>
          </p:nvSpPr>
          <p:spPr>
            <a:xfrm>
              <a:off x="3553329" y="4120198"/>
              <a:ext cx="7383983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THE ATTRACTIVE POINTS</a:t>
              </a:r>
              <a:endParaRPr lang="zh-CN" altLang="en-US"/>
            </a:p>
          </p:txBody>
        </p:sp>
      </p:grpSp>
      <p:grpSp>
        <p:nvGrpSpPr>
          <p:cNvPr id="6034" name="组合 6034"/>
          <p:cNvGrpSpPr/>
          <p:nvPr/>
        </p:nvGrpSpPr>
        <p:grpSpPr>
          <a:xfrm>
            <a:off x="3634978" y="6639798"/>
            <a:ext cx="3145035" cy="2953224"/>
            <a:chOff x="3634978" y="6639798"/>
            <a:chExt cx="3145035" cy="2953224"/>
          </a:xfrm>
        </p:grpSpPr>
        <p:sp>
          <p:nvSpPr>
            <p:cNvPr id="6035" name="Object 6035"/>
            <p:cNvSpPr txBox="1"/>
            <p:nvPr/>
          </p:nvSpPr>
          <p:spPr>
            <a:xfrm>
              <a:off x="3533378" y="7579460"/>
              <a:ext cx="3399028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8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前沿理念</a:t>
              </a:r>
              <a:endParaRPr lang="zh-CN" altLang="en-US"/>
            </a:p>
          </p:txBody>
        </p:sp>
        <p:sp>
          <p:nvSpPr>
            <p:cNvPr id="6036" name="Object 6036"/>
            <p:cNvSpPr txBox="1"/>
            <p:nvPr/>
          </p:nvSpPr>
          <p:spPr>
            <a:xfrm>
              <a:off x="3555404" y="6563598"/>
              <a:ext cx="3273634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6037" name="Object 6037"/>
            <p:cNvSpPr txBox="1"/>
            <p:nvPr/>
          </p:nvSpPr>
          <p:spPr>
            <a:xfrm>
              <a:off x="3579614" y="8475422"/>
              <a:ext cx="33528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世界前沿的外语教学理念和方法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361950" y="476250"/>
            <a:ext cx="23660100" cy="12915900"/>
          </a:xfrm>
          <a:prstGeom prst="rect">
            <a:avLst/>
          </a:prstGeom>
        </p:spPr>
      </p:pic>
      <p:grpSp>
        <p:nvGrpSpPr>
          <p:cNvPr id="703" name="组合 703"/>
          <p:cNvGrpSpPr/>
          <p:nvPr/>
        </p:nvGrpSpPr>
        <p:grpSpPr>
          <a:xfrm>
            <a:off x="4080854" y="3873500"/>
            <a:ext cx="7162800" cy="8607780"/>
            <a:chOff x="4080854" y="3873500"/>
            <a:chExt cx="7162800" cy="8607780"/>
          </a:xfrm>
        </p:grpSpPr>
        <p:sp>
          <p:nvSpPr>
            <p:cNvPr id="704" name="Object 704"/>
            <p:cNvSpPr txBox="1"/>
            <p:nvPr/>
          </p:nvSpPr>
          <p:spPr>
            <a:xfrm>
              <a:off x="4285902" y="9191418"/>
              <a:ext cx="6752704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Mr. Gao</a:t>
              </a:r>
              <a:endParaRPr lang="zh-CN" altLang="en-US"/>
            </a:p>
          </p:txBody>
        </p:sp>
        <p:sp>
          <p:nvSpPr>
            <p:cNvPr id="705" name="Object 705"/>
            <p:cNvSpPr txBox="1"/>
            <p:nvPr/>
          </p:nvSpPr>
          <p:spPr>
            <a:xfrm>
              <a:off x="4080854" y="10322280"/>
              <a:ext cx="7162800" cy="2082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出生和成长在NewYork，在纽约大学拿到了文学士学位和Science博士学位, 接着从哈佛法学院拿到了法学博士，现在是纽约高中人文学科的教师</a:t>
              </a:r>
              <a:endParaRPr lang="zh-CN" altLang="en-US"/>
            </a:p>
          </p:txBody>
        </p:sp>
        <p:grpSp>
          <p:nvGrpSpPr>
            <p:cNvPr id="706" name="组合 706"/>
            <p:cNvGrpSpPr/>
            <p:nvPr/>
          </p:nvGrpSpPr>
          <p:grpSpPr>
            <a:xfrm>
              <a:off x="5232400" y="3873500"/>
              <a:ext cx="4889500" cy="4889500"/>
              <a:chOff x="5232400" y="3873500"/>
              <a:chExt cx="4889500" cy="4889500"/>
            </a:xfrm>
          </p:grpSpPr>
          <p:pic>
            <p:nvPicPr>
              <p:cNvPr id="707" name="image 707"/>
              <p:cNvPicPr>
                <a:picLocks noChangeAspect="1"/>
              </p:cNvPicPr>
              <p:nvPr/>
            </p:nvPicPr>
            <p:blipFill>
              <a:blip r:embed="rId707">
                </a:blip>
              <a:srcRect/>
              <a:stretch>
                <a:fillRect/>
              </a:stretch>
            </p:blipFill>
            <p:spPr>
              <a:xfrm rot="0" flipV="0" flipH="0">
                <a:off x="5232400" y="4216400"/>
                <a:ext cx="4546600" cy="4546600"/>
              </a:xfrm>
              <a:prstGeom prst="rect">
                <a:avLst/>
              </a:prstGeom>
            </p:spPr>
          </p:pic>
          <p:pic>
            <p:nvPicPr>
              <p:cNvPr id="708" name="image 708"/>
              <p:cNvPicPr>
                <a:picLocks noChangeAspect="1"/>
              </p:cNvPicPr>
              <p:nvPr/>
            </p:nvPicPr>
            <p:blipFill>
              <a:blip r:embed="rId708">
                </a:blip>
              <a:srcRect/>
              <a:stretch>
                <a:fillRect/>
              </a:stretch>
            </p:blipFill>
            <p:spPr>
              <a:xfrm rot="0" flipV="0" flipH="0">
                <a:off x="5321300" y="5842000"/>
                <a:ext cx="4457700" cy="2870200"/>
              </a:xfrm>
              <a:prstGeom prst="rect">
                <a:avLst/>
              </a:prstGeom>
            </p:spPr>
          </p:pic>
          <p:pic>
            <p:nvPicPr>
              <p:cNvPr id="709" name="image 709"/>
              <p:cNvPicPr>
                <a:picLocks noChangeAspect="1"/>
              </p:cNvPicPr>
              <p:nvPr/>
            </p:nvPicPr>
            <p:blipFill>
              <a:blip r:embed="rId709">
                </a:blip>
              <a:srcRect/>
              <a:stretch>
                <a:fillRect/>
              </a:stretch>
            </p:blipFill>
            <p:spPr>
              <a:xfrm rot="0" flipV="0" flipH="0">
                <a:off x="5384800" y="3873500"/>
                <a:ext cx="4737100" cy="4724400"/>
              </a:xfrm>
              <a:prstGeom prst="rect">
                <a:avLst/>
              </a:prstGeom>
            </p:spPr>
          </p:pic>
          <p:pic>
            <p:nvPicPr>
              <p:cNvPr id="7010" name="image 7010"/>
              <p:cNvPicPr>
                <a:picLocks noChangeAspect="1"/>
              </p:cNvPicPr>
              <p:nvPr/>
            </p:nvPicPr>
            <p:blipFill>
              <a:blip r:embed="rId7010">
                </a:blip>
              <a:srcRect/>
              <a:stretch>
                <a:fillRect/>
              </a:stretch>
            </p:blipFill>
            <p:spPr>
              <a:xfrm rot="0" flipV="0" flipH="0">
                <a:off x="5448300" y="3924300"/>
                <a:ext cx="4635500" cy="4622800"/>
              </a:xfrm>
              <a:prstGeom prst="rect">
                <a:avLst/>
              </a:prstGeom>
            </p:spPr>
          </p:pic>
        </p:grpSp>
      </p:grpSp>
      <p:grpSp>
        <p:nvGrpSpPr>
          <p:cNvPr id="7011" name="组合 7011"/>
          <p:cNvGrpSpPr/>
          <p:nvPr/>
        </p:nvGrpSpPr>
        <p:grpSpPr>
          <a:xfrm>
            <a:off x="12725653" y="3873500"/>
            <a:ext cx="8097428" cy="8087080"/>
            <a:chOff x="12725653" y="3873500"/>
            <a:chExt cx="8097428" cy="8087080"/>
          </a:xfrm>
        </p:grpSpPr>
        <p:sp>
          <p:nvSpPr>
            <p:cNvPr id="7012" name="Object 7012"/>
            <p:cNvSpPr txBox="1"/>
            <p:nvPr/>
          </p:nvSpPr>
          <p:spPr>
            <a:xfrm>
              <a:off x="12725653" y="9191418"/>
              <a:ext cx="8097428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Miss. Ding</a:t>
              </a:r>
              <a:endParaRPr lang="zh-CN" altLang="en-US"/>
            </a:p>
          </p:txBody>
        </p:sp>
        <p:sp>
          <p:nvSpPr>
            <p:cNvPr id="7013" name="Object 7013"/>
            <p:cNvSpPr txBox="1"/>
            <p:nvPr/>
          </p:nvSpPr>
          <p:spPr>
            <a:xfrm>
              <a:off x="13192968" y="10322280"/>
              <a:ext cx="716280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出生和成长在UK，在伦敦大学拿到了理学学士学位, 接着从爱丁堡拿到了计算机博士，现在是伦敦高中人文学科的教师</a:t>
              </a:r>
              <a:endParaRPr lang="zh-CN" altLang="en-US"/>
            </a:p>
          </p:txBody>
        </p:sp>
        <p:grpSp>
          <p:nvGrpSpPr>
            <p:cNvPr id="7014" name="组合 7014"/>
            <p:cNvGrpSpPr/>
            <p:nvPr/>
          </p:nvGrpSpPr>
          <p:grpSpPr>
            <a:xfrm>
              <a:off x="14351000" y="3873500"/>
              <a:ext cx="4889500" cy="4889500"/>
              <a:chOff x="14351000" y="3873500"/>
              <a:chExt cx="4889500" cy="4889500"/>
            </a:xfrm>
          </p:grpSpPr>
          <p:pic>
            <p:nvPicPr>
              <p:cNvPr id="7015" name="image 7015"/>
              <p:cNvPicPr>
                <a:picLocks noChangeAspect="1"/>
              </p:cNvPicPr>
              <p:nvPr/>
            </p:nvPicPr>
            <p:blipFill>
              <a:blip r:embed="rId7015">
                </a:blip>
              <a:srcRect/>
              <a:stretch>
                <a:fillRect/>
              </a:stretch>
            </p:blipFill>
            <p:spPr>
              <a:xfrm rot="0" flipV="0" flipH="0">
                <a:off x="14351000" y="4216400"/>
                <a:ext cx="4546600" cy="4546600"/>
              </a:xfrm>
              <a:prstGeom prst="rect">
                <a:avLst/>
              </a:prstGeom>
            </p:spPr>
          </p:pic>
          <p:pic>
            <p:nvPicPr>
              <p:cNvPr id="7016" name="image 7016"/>
              <p:cNvPicPr>
                <a:picLocks noChangeAspect="1"/>
              </p:cNvPicPr>
              <p:nvPr/>
            </p:nvPicPr>
            <p:blipFill>
              <a:blip r:embed="rId7016">
                </a:blip>
              <a:srcRect/>
              <a:stretch>
                <a:fillRect/>
              </a:stretch>
            </p:blipFill>
            <p:spPr>
              <a:xfrm rot="0" flipV="0" flipH="0">
                <a:off x="14414500" y="5829300"/>
                <a:ext cx="4495800" cy="2908300"/>
              </a:xfrm>
              <a:prstGeom prst="rect">
                <a:avLst/>
              </a:prstGeom>
            </p:spPr>
          </p:pic>
          <p:pic>
            <p:nvPicPr>
              <p:cNvPr id="7017" name="image 7017"/>
              <p:cNvPicPr>
                <a:picLocks noChangeAspect="1"/>
              </p:cNvPicPr>
              <p:nvPr/>
            </p:nvPicPr>
            <p:blipFill>
              <a:blip r:embed="rId7017">
                </a:blip>
              <a:srcRect/>
              <a:stretch>
                <a:fillRect/>
              </a:stretch>
            </p:blipFill>
            <p:spPr>
              <a:xfrm rot="0" flipV="0" flipH="0">
                <a:off x="14503400" y="3873500"/>
                <a:ext cx="4737100" cy="4724400"/>
              </a:xfrm>
              <a:prstGeom prst="rect">
                <a:avLst/>
              </a:prstGeom>
            </p:spPr>
          </p:pic>
          <p:pic>
            <p:nvPicPr>
              <p:cNvPr id="7018" name="image 7018"/>
              <p:cNvPicPr>
                <a:picLocks noChangeAspect="1"/>
              </p:cNvPicPr>
              <p:nvPr/>
            </p:nvPicPr>
            <p:blipFill>
              <a:blip r:embed="rId7018">
                </a:blip>
              <a:srcRect/>
              <a:stretch>
                <a:fillRect/>
              </a:stretch>
            </p:blipFill>
            <p:spPr>
              <a:xfrm rot="0" flipV="0" flipH="0">
                <a:off x="14566900" y="3924300"/>
                <a:ext cx="4635500" cy="4622800"/>
              </a:xfrm>
              <a:prstGeom prst="rect">
                <a:avLst/>
              </a:prstGeom>
            </p:spPr>
          </p:pic>
          <p:pic>
            <p:nvPicPr>
              <p:cNvPr id="7019" name="image 7019"/>
              <p:cNvPicPr>
                <a:picLocks noChangeAspect="1"/>
              </p:cNvPicPr>
              <p:nvPr/>
            </p:nvPicPr>
            <p:blipFill>
              <a:blip r:embed="rId7019">
                </a:blip>
              <a:srcRect/>
              <a:stretch>
                <a:fillRect/>
              </a:stretch>
            </p:blipFill>
            <p:spPr>
              <a:xfrm rot="0" flipV="0" flipH="0">
                <a:off x="14579600" y="3937000"/>
                <a:ext cx="4597400" cy="4597400"/>
              </a:xfrm>
              <a:prstGeom prst="rect">
                <a:avLst/>
              </a:prstGeom>
            </p:spPr>
          </p:pic>
        </p:grpSp>
      </p:grpSp>
      <p:grpSp>
        <p:nvGrpSpPr>
          <p:cNvPr id="7020" name="组合 7020"/>
          <p:cNvGrpSpPr/>
          <p:nvPr/>
        </p:nvGrpSpPr>
        <p:grpSpPr>
          <a:xfrm>
            <a:off x="7279495" y="1275179"/>
            <a:ext cx="9825008" cy="1613118"/>
            <a:chOff x="7279495" y="1275179"/>
            <a:chExt cx="9825008" cy="1613118"/>
          </a:xfrm>
        </p:grpSpPr>
        <p:sp>
          <p:nvSpPr>
            <p:cNvPr id="7021" name="Object 7021"/>
            <p:cNvSpPr txBox="1"/>
            <p:nvPr/>
          </p:nvSpPr>
          <p:spPr>
            <a:xfrm>
              <a:off x="7279495" y="1198979"/>
              <a:ext cx="982500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70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名师教学</a:t>
              </a:r>
              <a:endParaRPr lang="zh-CN" altLang="en-US"/>
            </a:p>
          </p:txBody>
        </p:sp>
        <p:sp>
          <p:nvSpPr>
            <p:cNvPr id="7022" name="Object 7022"/>
            <p:cNvSpPr txBox="1"/>
            <p:nvPr/>
          </p:nvSpPr>
          <p:spPr>
            <a:xfrm>
              <a:off x="7377064" y="2354898"/>
              <a:ext cx="962987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FAMOUS TEACHERS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673100" y="5765800"/>
            <a:ext cx="18859500" cy="2171700"/>
          </a:xfrm>
          <a:prstGeom prst="rect">
            <a:avLst/>
          </a:prstGeom>
        </p:spPr>
      </p:pic>
      <p:sp>
        <p:nvSpPr>
          <p:cNvPr id="802" name="Object 802"/>
          <p:cNvSpPr txBox="1"/>
          <p:nvPr/>
        </p:nvSpPr>
        <p:spPr>
          <a:xfrm>
            <a:off x="2466181" y="9254686"/>
            <a:ext cx="5067300" cy="20827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短期体验外国文化和教育经历，这样不留遗憾，既可以增长见识，又会更珍惜眼前，以更客观的角度看待世界</a:t>
            </a:r>
            <a:endParaRPr lang="zh-CN" altLang="en-US"/>
          </a:p>
        </p:txBody>
      </p:sp>
      <p:grpSp>
        <p:nvGrpSpPr>
          <p:cNvPr id="803" name="组合 803"/>
          <p:cNvGrpSpPr/>
          <p:nvPr/>
        </p:nvGrpSpPr>
        <p:grpSpPr>
          <a:xfrm>
            <a:off x="2604036" y="2640277"/>
            <a:ext cx="7498811" cy="2179189"/>
            <a:chOff x="2604036" y="2640277"/>
            <a:chExt cx="7498811" cy="2179189"/>
          </a:xfrm>
        </p:grpSpPr>
        <p:sp>
          <p:nvSpPr>
            <p:cNvPr id="804" name="Object 804"/>
            <p:cNvSpPr txBox="1"/>
            <p:nvPr/>
          </p:nvSpPr>
          <p:spPr>
            <a:xfrm>
              <a:off x="2502436" y="2564077"/>
              <a:ext cx="7332843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9200" i="0" b="0" dirty="0" smtClean="0" lang="zh-CN">
                  <a:solidFill>
                    <a:srgbClr val="111111"/>
                  </a:solidFill>
                  <a:latin typeface="OPPOSans-B"/>
                  <a:ea typeface="OPPOSans-B"/>
                </a:rPr>
                <a:t>适合人群</a:t>
              </a:r>
              <a:endParaRPr lang="zh-CN" altLang="en-US"/>
            </a:p>
          </p:txBody>
        </p:sp>
        <p:sp>
          <p:nvSpPr>
            <p:cNvPr id="805" name="Object 805"/>
            <p:cNvSpPr txBox="1"/>
            <p:nvPr/>
          </p:nvSpPr>
          <p:spPr>
            <a:xfrm>
              <a:off x="2528974" y="4108267"/>
              <a:ext cx="772627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APPLICABLE PEOPLE</a:t>
              </a:r>
              <a:endParaRPr lang="zh-CN" altLang="en-US"/>
            </a:p>
          </p:txBody>
        </p:sp>
      </p:grpSp>
      <p:grpSp>
        <p:nvGrpSpPr>
          <p:cNvPr id="806" name="组合 806"/>
          <p:cNvGrpSpPr/>
          <p:nvPr/>
        </p:nvGrpSpPr>
        <p:grpSpPr>
          <a:xfrm>
            <a:off x="11277600" y="7454900"/>
            <a:ext cx="11239500" cy="4330700"/>
            <a:chOff x="11277600" y="7454900"/>
            <a:chExt cx="11239500" cy="4330700"/>
          </a:xfrm>
        </p:grpSpPr>
        <p:grpSp>
          <p:nvGrpSpPr>
            <p:cNvPr id="807" name="组合 807"/>
            <p:cNvGrpSpPr/>
            <p:nvPr/>
          </p:nvGrpSpPr>
          <p:grpSpPr>
            <a:xfrm>
              <a:off x="11277600" y="7454900"/>
              <a:ext cx="11239500" cy="4330700"/>
              <a:chOff x="11277600" y="7454900"/>
              <a:chExt cx="11239500" cy="4330700"/>
            </a:xfrm>
          </p:grpSpPr>
          <p:pic>
            <p:nvPicPr>
              <p:cNvPr id="808" name="image 808"/>
              <p:cNvPicPr>
                <a:picLocks noChangeAspect="1"/>
              </p:cNvPicPr>
              <p:nvPr/>
            </p:nvPicPr>
            <p:blipFill>
              <a:blip r:embed="rId808">
                </a:blip>
              <a:srcRect/>
              <a:stretch>
                <a:fillRect/>
              </a:stretch>
            </p:blipFill>
            <p:spPr>
              <a:xfrm rot="0" flipV="0" flipH="0">
                <a:off x="11836400" y="7454900"/>
                <a:ext cx="10680700" cy="3937000"/>
              </a:xfrm>
              <a:prstGeom prst="rect">
                <a:avLst/>
              </a:prstGeom>
            </p:spPr>
          </p:pic>
          <p:pic>
            <p:nvPicPr>
              <p:cNvPr id="809" name="image 809"/>
              <p:cNvPicPr>
                <a:picLocks noChangeAspect="1"/>
              </p:cNvPicPr>
              <p:nvPr/>
            </p:nvPicPr>
            <p:blipFill>
              <a:blip r:embed="rId809">
                </a:blip>
              <a:srcRect/>
              <a:stretch>
                <a:fillRect/>
              </a:stretch>
            </p:blipFill>
            <p:spPr>
              <a:xfrm rot="0" flipV="0" flipH="0">
                <a:off x="11277600" y="11277600"/>
                <a:ext cx="11239500" cy="508000"/>
              </a:xfrm>
              <a:prstGeom prst="rect">
                <a:avLst/>
              </a:prstGeom>
            </p:spPr>
          </p:pic>
          <p:pic>
            <p:nvPicPr>
              <p:cNvPr id="8010" name="image 8010"/>
              <p:cNvPicPr>
                <a:picLocks noChangeAspect="1"/>
              </p:cNvPicPr>
              <p:nvPr/>
            </p:nvPicPr>
            <p:blipFill>
              <a:blip r:embed="rId8010">
                </a:blip>
              <a:srcRect/>
              <a:stretch>
                <a:fillRect/>
              </a:stretch>
            </p:blipFill>
            <p:spPr>
              <a:xfrm rot="0" flipV="0" flipH="0">
                <a:off x="11277600" y="74549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8011" name="Object 8011"/>
            <p:cNvSpPr txBox="1"/>
            <p:nvPr/>
          </p:nvSpPr>
          <p:spPr>
            <a:xfrm>
              <a:off x="12628562" y="8297086"/>
              <a:ext cx="8857451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不想出国留学的学生和家长</a:t>
              </a:r>
              <a:endParaRPr lang="zh-CN" altLang="en-US"/>
            </a:p>
          </p:txBody>
        </p:sp>
        <p:sp>
          <p:nvSpPr>
            <p:cNvPr id="8012" name="Object 8012"/>
            <p:cNvSpPr txBox="1"/>
            <p:nvPr/>
          </p:nvSpPr>
          <p:spPr>
            <a:xfrm>
              <a:off x="12636698" y="9268576"/>
              <a:ext cx="95758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短期体验外国文化和教育经历，这样不留遗憾，既可以增长见识，又会更珍惜眼前，以更客观的角度看待世界</a:t>
              </a:r>
              <a:endParaRPr lang="zh-CN" altLang="en-US"/>
            </a:p>
          </p:txBody>
        </p:sp>
      </p:grpSp>
      <p:grpSp>
        <p:nvGrpSpPr>
          <p:cNvPr id="8013" name="组合 8013"/>
          <p:cNvGrpSpPr/>
          <p:nvPr/>
        </p:nvGrpSpPr>
        <p:grpSpPr>
          <a:xfrm>
            <a:off x="11277600" y="2006600"/>
            <a:ext cx="11239500" cy="4330700"/>
            <a:chOff x="11277600" y="2006600"/>
            <a:chExt cx="11239500" cy="4330700"/>
          </a:xfrm>
        </p:grpSpPr>
        <p:grpSp>
          <p:nvGrpSpPr>
            <p:cNvPr id="8014" name="组合 8014"/>
            <p:cNvGrpSpPr/>
            <p:nvPr/>
          </p:nvGrpSpPr>
          <p:grpSpPr>
            <a:xfrm>
              <a:off x="11277600" y="2006600"/>
              <a:ext cx="11239500" cy="4330700"/>
              <a:chOff x="11277600" y="2006600"/>
              <a:chExt cx="11239500" cy="4330700"/>
            </a:xfrm>
          </p:grpSpPr>
          <p:pic>
            <p:nvPicPr>
              <p:cNvPr id="8015" name="image 8015"/>
              <p:cNvPicPr>
                <a:picLocks noChangeAspect="1"/>
              </p:cNvPicPr>
              <p:nvPr/>
            </p:nvPicPr>
            <p:blipFill>
              <a:blip r:embed="rId8015">
                </a:blip>
              <a:srcRect/>
              <a:stretch>
                <a:fillRect/>
              </a:stretch>
            </p:blipFill>
            <p:spPr>
              <a:xfrm rot="0" flipV="0" flipH="0">
                <a:off x="11836400" y="2006600"/>
                <a:ext cx="10680700" cy="3937000"/>
              </a:xfrm>
              <a:prstGeom prst="rect">
                <a:avLst/>
              </a:prstGeom>
            </p:spPr>
          </p:pic>
          <p:pic>
            <p:nvPicPr>
              <p:cNvPr id="8016" name="image 8016"/>
              <p:cNvPicPr>
                <a:picLocks noChangeAspect="1"/>
              </p:cNvPicPr>
              <p:nvPr/>
            </p:nvPicPr>
            <p:blipFill>
              <a:blip r:embed="rId8016">
                </a:blip>
              <a:srcRect/>
              <a:stretch>
                <a:fillRect/>
              </a:stretch>
            </p:blipFill>
            <p:spPr>
              <a:xfrm rot="0" flipV="0" flipH="0">
                <a:off x="11277600" y="5829300"/>
                <a:ext cx="11239500" cy="508000"/>
              </a:xfrm>
              <a:prstGeom prst="rect">
                <a:avLst/>
              </a:prstGeom>
            </p:spPr>
          </p:pic>
          <p:pic>
            <p:nvPicPr>
              <p:cNvPr id="8017" name="image 8017"/>
              <p:cNvPicPr>
                <a:picLocks noChangeAspect="1"/>
              </p:cNvPicPr>
              <p:nvPr/>
            </p:nvPicPr>
            <p:blipFill>
              <a:blip r:embed="rId8017">
                </a:blip>
              <a:srcRect/>
              <a:stretch>
                <a:fillRect/>
              </a:stretch>
            </p:blipFill>
            <p:spPr>
              <a:xfrm rot="0" flipV="0" flipH="0">
                <a:off x="11277600" y="20066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8018" name="Object 8018"/>
            <p:cNvSpPr txBox="1"/>
            <p:nvPr/>
          </p:nvSpPr>
          <p:spPr>
            <a:xfrm>
              <a:off x="12626975" y="2848786"/>
              <a:ext cx="9388868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想走出国留学路线的学生和家长</a:t>
              </a:r>
              <a:endParaRPr lang="zh-CN" altLang="en-US"/>
            </a:p>
          </p:txBody>
        </p:sp>
        <p:sp>
          <p:nvSpPr>
            <p:cNvPr id="8019" name="Object 8019"/>
            <p:cNvSpPr txBox="1"/>
            <p:nvPr/>
          </p:nvSpPr>
          <p:spPr>
            <a:xfrm>
              <a:off x="12643246" y="3822261"/>
              <a:ext cx="93726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利用暑假深入体验下国外的校园课程，深度的体验和总结概括，帮助自己作出正确选择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902" name="image 902"/>
            <p:cNvPicPr>
              <a:picLocks noChangeAspect="1"/>
            </p:cNvPicPr>
            <p:nvPr/>
          </p:nvPicPr>
          <p:blipFill>
            <a:blip r:embed="rId902">
                </a:blip>
            <a:srcRect/>
            <a:stretch>
              <a:fillRect/>
            </a:stretch>
          </p:blipFill>
          <p:spPr>
            <a:xfrm rot="0" flipV="0" flipH="0"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903" name="image 903"/>
            <p:cNvPicPr>
              <a:picLocks noChangeAspect="1"/>
            </p:cNvPicPr>
            <p:nvPr/>
          </p:nvPicPr>
          <p:blipFill>
            <a:blip r:embed="rId903">
                </a:blip>
            <a:srcRect/>
            <a:stretch>
              <a:fillRect/>
            </a:stretch>
          </p:blipFill>
          <p:spPr>
            <a:xfrm rot="0" flipV="0" flipH="0"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904" name="image 904"/>
            <p:cNvPicPr>
              <a:picLocks noChangeAspect="1"/>
            </p:cNvPicPr>
            <p:nvPr/>
          </p:nvPicPr>
          <p:blipFill>
            <a:blip r:embed="rId904">
                </a:blip>
            <a:srcRect/>
            <a:stretch>
              <a:fillRect/>
            </a:stretch>
          </p:blipFill>
          <p:spPr>
            <a:xfrm rot="0" flipV="0" flipH="0"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905" name="Object 905"/>
          <p:cNvSpPr txBox="1"/>
          <p:nvPr/>
        </p:nvSpPr>
        <p:spPr>
          <a:xfrm>
            <a:off x="8929792" y="2984734"/>
            <a:ext cx="3178306" cy="210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38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14312900" y="2705100"/>
            <a:ext cx="8178800" cy="88138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13766800" y="11404600"/>
            <a:ext cx="8724900" cy="4953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908">
                </a:blip>
          <a:srcRect/>
          <a:stretch>
            <a:fillRect/>
          </a:stretch>
        </p:blipFill>
        <p:spPr>
          <a:xfrm rot="0" flipV="0" flipH="0">
            <a:off x="13779500" y="11455400"/>
            <a:ext cx="8407400" cy="3810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13754100" y="2705100"/>
            <a:ext cx="673100" cy="91948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9010">
                </a:blip>
          <a:srcRect/>
          <a:stretch>
            <a:fillRect/>
          </a:stretch>
        </p:blipFill>
        <p:spPr>
          <a:xfrm rot="0" flipV="0" flipH="0">
            <a:off x="14528800" y="2921000"/>
            <a:ext cx="7747000" cy="8369300"/>
          </a:xfrm>
          <a:prstGeom prst="rect">
            <a:avLst/>
          </a:prstGeom>
        </p:spPr>
      </p:pic>
      <p:pic>
        <p:nvPicPr>
          <p:cNvPr id="9011" name="image 9011"/>
          <p:cNvPicPr>
            <a:picLocks noChangeAspect="1"/>
          </p:cNvPicPr>
          <p:nvPr/>
        </p:nvPicPr>
        <p:blipFill>
          <a:blip r:embed="rId9011">
                </a:blip>
          <a:srcRect/>
          <a:stretch>
            <a:fillRect/>
          </a:stretch>
        </p:blipFill>
        <p:spPr>
          <a:xfrm rot="0" flipV="0" flipH="0">
            <a:off x="2400300" y="6248400"/>
            <a:ext cx="11137900" cy="5257800"/>
          </a:xfrm>
          <a:prstGeom prst="rect">
            <a:avLst/>
          </a:prstGeom>
        </p:spPr>
      </p:pic>
      <p:pic>
        <p:nvPicPr>
          <p:cNvPr id="9012" name="image 9012"/>
          <p:cNvPicPr>
            <a:picLocks noChangeAspect="1"/>
          </p:cNvPicPr>
          <p:nvPr/>
        </p:nvPicPr>
        <p:blipFill>
          <a:blip r:embed="rId9012">
                </a:blip>
          <a:srcRect/>
          <a:stretch>
            <a:fillRect/>
          </a:stretch>
        </p:blipFill>
        <p:spPr>
          <a:xfrm rot="0" flipV="0" flipH="0">
            <a:off x="1841500" y="11391900"/>
            <a:ext cx="11696700" cy="508000"/>
          </a:xfrm>
          <a:prstGeom prst="rect">
            <a:avLst/>
          </a:prstGeom>
        </p:spPr>
      </p:pic>
      <p:pic>
        <p:nvPicPr>
          <p:cNvPr id="9013" name="image 9013"/>
          <p:cNvPicPr>
            <a:picLocks noChangeAspect="1"/>
          </p:cNvPicPr>
          <p:nvPr/>
        </p:nvPicPr>
        <p:blipFill>
          <a:blip r:embed="rId9013">
                </a:blip>
          <a:srcRect/>
          <a:stretch>
            <a:fillRect/>
          </a:stretch>
        </p:blipFill>
        <p:spPr>
          <a:xfrm rot="0" flipV="0" flipH="0">
            <a:off x="1841500" y="11417300"/>
            <a:ext cx="11087100" cy="444500"/>
          </a:xfrm>
          <a:prstGeom prst="rect">
            <a:avLst/>
          </a:prstGeom>
        </p:spPr>
      </p:pic>
      <p:pic>
        <p:nvPicPr>
          <p:cNvPr id="9014" name="image 9014"/>
          <p:cNvPicPr>
            <a:picLocks noChangeAspect="1"/>
          </p:cNvPicPr>
          <p:nvPr/>
        </p:nvPicPr>
        <p:blipFill>
          <a:blip r:embed="rId9014">
                </a:blip>
          <a:srcRect/>
          <a:stretch>
            <a:fillRect/>
          </a:stretch>
        </p:blipFill>
        <p:spPr>
          <a:xfrm rot="0" flipV="0" flipH="0">
            <a:off x="1841500" y="6248400"/>
            <a:ext cx="673100" cy="5651500"/>
          </a:xfrm>
          <a:prstGeom prst="rect">
            <a:avLst/>
          </a:prstGeom>
        </p:spPr>
      </p:pic>
      <p:pic>
        <p:nvPicPr>
          <p:cNvPr id="9015" name="image 9015"/>
          <p:cNvPicPr>
            <a:picLocks noChangeAspect="1"/>
          </p:cNvPicPr>
          <p:nvPr/>
        </p:nvPicPr>
        <p:blipFill>
          <a:blip r:embed="rId9015">
                </a:blip>
          <a:srcRect/>
          <a:stretch>
            <a:fillRect/>
          </a:stretch>
        </p:blipFill>
        <p:spPr>
          <a:xfrm rot="0" flipV="0" flipH="0">
            <a:off x="1892300" y="6438900"/>
            <a:ext cx="571500" cy="5372100"/>
          </a:xfrm>
          <a:prstGeom prst="rect">
            <a:avLst/>
          </a:prstGeom>
        </p:spPr>
      </p:pic>
      <p:sp>
        <p:nvSpPr>
          <p:cNvPr id="9016" name="Object 9016"/>
          <p:cNvSpPr txBox="1"/>
          <p:nvPr/>
        </p:nvSpPr>
        <p:spPr>
          <a:xfrm>
            <a:off x="4601114" y="6932287"/>
            <a:ext cx="8102447" cy="12572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8200" i="0" b="0" dirty="0" smtClean="0" lang="zh-CN">
                <a:solidFill>
                  <a:srgbClr val="111111"/>
                </a:solidFill>
                <a:latin typeface="OPPOSans-B"/>
                <a:ea typeface="OPPOSans-B"/>
              </a:rPr>
              <a:t>课程详情</a:t>
            </a:r>
            <a:endParaRPr lang="zh-CN" altLang="en-US"/>
          </a:p>
        </p:txBody>
      </p:sp>
      <p:sp>
        <p:nvSpPr>
          <p:cNvPr id="9017" name="Object 9017"/>
          <p:cNvSpPr txBox="1"/>
          <p:nvPr/>
        </p:nvSpPr>
        <p:spPr>
          <a:xfrm>
            <a:off x="4773778" y="8335114"/>
            <a:ext cx="789331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THE COURSE DETAILS</a:t>
            </a:r>
            <a:endParaRPr lang="zh-CN" altLang="en-US"/>
          </a:p>
        </p:txBody>
      </p:sp>
      <p:sp>
        <p:nvSpPr>
          <p:cNvPr id="9018" name="Object 9018"/>
          <p:cNvSpPr txBox="1"/>
          <p:nvPr/>
        </p:nvSpPr>
        <p:spPr>
          <a:xfrm>
            <a:off x="4639834" y="10058732"/>
            <a:ext cx="7945865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课程展示/上课方式</a:t>
            </a:r>
            <a:endParaRPr lang="zh-CN" altLang="en-US"/>
          </a:p>
        </p:txBody>
      </p:sp>
      <p:pic>
        <p:nvPicPr>
          <p:cNvPr id="9019" name="image 9019"/>
          <p:cNvPicPr>
            <a:picLocks noChangeAspect="1"/>
          </p:cNvPicPr>
          <p:nvPr/>
        </p:nvPicPr>
        <p:blipFill>
          <a:blip r:embed="rId9019">
                </a:blip>
          <a:srcRect/>
          <a:stretch>
            <a:fillRect/>
          </a:stretch>
        </p:blipFill>
        <p:spPr>
          <a:xfrm rot="0" flipV="0" flipH="0">
            <a:off x="9347200" y="9436100"/>
            <a:ext cx="3086100" cy="88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2020-12-02T14:50:52.680Z</dcterms:created>
  <dcterms:modified xsi:type="dcterms:W3CDTF">2020-12-02T14:50:52.680Z</dcterms:modified>
</cp:coreProperties>
</file>